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0" r:id="rId15"/>
    <p:sldId id="269" r:id="rId16"/>
    <p:sldId id="271" r:id="rId17"/>
    <p:sldId id="273" r:id="rId18"/>
    <p:sldId id="274" r:id="rId19"/>
    <p:sldId id="288" r:id="rId20"/>
    <p:sldId id="300" r:id="rId21"/>
    <p:sldId id="275" r:id="rId22"/>
    <p:sldId id="276" r:id="rId23"/>
    <p:sldId id="28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7" r:id="rId46"/>
    <p:sldId id="308" r:id="rId47"/>
    <p:sldId id="309" r:id="rId48"/>
    <p:sldId id="311" r:id="rId49"/>
    <p:sldId id="312" r:id="rId50"/>
    <p:sldId id="315" r:id="rId51"/>
    <p:sldId id="317" r:id="rId52"/>
    <p:sldId id="316" r:id="rId53"/>
    <p:sldId id="320" r:id="rId54"/>
    <p:sldId id="321" r:id="rId55"/>
    <p:sldId id="318" r:id="rId56"/>
    <p:sldId id="319" r:id="rId57"/>
    <p:sldId id="301" r:id="rId58"/>
    <p:sldId id="302" r:id="rId59"/>
    <p:sldId id="303" r:id="rId60"/>
    <p:sldId id="304" r:id="rId61"/>
    <p:sldId id="305" r:id="rId62"/>
    <p:sldId id="306" r:id="rId63"/>
    <p:sldId id="310" r:id="rId64"/>
    <p:sldId id="31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 Jin" initials="GJ" lastIdx="1" clrIdx="0">
    <p:extLst>
      <p:ext uri="{19B8F6BF-5375-455C-9EA6-DF929625EA0E}">
        <p15:presenceInfo xmlns:p15="http://schemas.microsoft.com/office/powerpoint/2012/main" userId="Ge 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C0ED1-E38B-4084-A7E5-5C3B9745622C}" v="774" dt="2020-03-11T20:32:51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 Jin" userId="089b13c8-2cf9-4422-860f-d0d1199204da" providerId="ADAL" clId="{DEB22E50-B867-4D5E-9583-1164B6D032B2}"/>
    <pc:docChg chg="undo custSel addSld modSld">
      <pc:chgData name="Ge Jin" userId="089b13c8-2cf9-4422-860f-d0d1199204da" providerId="ADAL" clId="{DEB22E50-B867-4D5E-9583-1164B6D032B2}" dt="2020-03-02T19:32:08.883" v="778" actId="1076"/>
      <pc:docMkLst>
        <pc:docMk/>
      </pc:docMkLst>
      <pc:sldChg chg="addSp delSp modSp add">
        <pc:chgData name="Ge Jin" userId="089b13c8-2cf9-4422-860f-d0d1199204da" providerId="ADAL" clId="{DEB22E50-B867-4D5E-9583-1164B6D032B2}" dt="2020-03-02T15:20:17.206" v="30"/>
        <pc:sldMkLst>
          <pc:docMk/>
          <pc:sldMk cId="646341993" sldId="287"/>
        </pc:sldMkLst>
        <pc:spChg chg="mod">
          <ac:chgData name="Ge Jin" userId="089b13c8-2cf9-4422-860f-d0d1199204da" providerId="ADAL" clId="{DEB22E50-B867-4D5E-9583-1164B6D032B2}" dt="2020-03-02T15:20:06.404" v="29" actId="20577"/>
          <ac:spMkLst>
            <pc:docMk/>
            <pc:sldMk cId="646341993" sldId="287"/>
            <ac:spMk id="2" creationId="{EA84F3B9-374B-440A-B4DA-3A1D46482C5F}"/>
          </ac:spMkLst>
        </pc:spChg>
        <pc:spChg chg="del">
          <ac:chgData name="Ge Jin" userId="089b13c8-2cf9-4422-860f-d0d1199204da" providerId="ADAL" clId="{DEB22E50-B867-4D5E-9583-1164B6D032B2}" dt="2020-03-02T15:20:17.206" v="30"/>
          <ac:spMkLst>
            <pc:docMk/>
            <pc:sldMk cId="646341993" sldId="287"/>
            <ac:spMk id="3" creationId="{1E74E701-AB19-4517-A800-719EEE6929D5}"/>
          </ac:spMkLst>
        </pc:spChg>
        <pc:picChg chg="add mod">
          <ac:chgData name="Ge Jin" userId="089b13c8-2cf9-4422-860f-d0d1199204da" providerId="ADAL" clId="{DEB22E50-B867-4D5E-9583-1164B6D032B2}" dt="2020-03-02T15:20:17.206" v="30"/>
          <ac:picMkLst>
            <pc:docMk/>
            <pc:sldMk cId="646341993" sldId="287"/>
            <ac:picMk id="4" creationId="{D20C8DA6-5C8C-451E-883C-91683155D91C}"/>
          </ac:picMkLst>
        </pc:picChg>
      </pc:sldChg>
      <pc:sldChg chg="addSp delSp modSp add">
        <pc:chgData name="Ge Jin" userId="089b13c8-2cf9-4422-860f-d0d1199204da" providerId="ADAL" clId="{DEB22E50-B867-4D5E-9583-1164B6D032B2}" dt="2020-03-02T15:22:30.276" v="54" actId="1076"/>
        <pc:sldMkLst>
          <pc:docMk/>
          <pc:sldMk cId="3280806184" sldId="288"/>
        </pc:sldMkLst>
        <pc:spChg chg="mod">
          <ac:chgData name="Ge Jin" userId="089b13c8-2cf9-4422-860f-d0d1199204da" providerId="ADAL" clId="{DEB22E50-B867-4D5E-9583-1164B6D032B2}" dt="2020-03-02T15:20:55.547" v="48" actId="20577"/>
          <ac:spMkLst>
            <pc:docMk/>
            <pc:sldMk cId="3280806184" sldId="288"/>
            <ac:spMk id="2" creationId="{276D1B38-AECC-4341-8E78-8A81D3F354BF}"/>
          </ac:spMkLst>
        </pc:spChg>
        <pc:spChg chg="del">
          <ac:chgData name="Ge Jin" userId="089b13c8-2cf9-4422-860f-d0d1199204da" providerId="ADAL" clId="{DEB22E50-B867-4D5E-9583-1164B6D032B2}" dt="2020-03-02T15:21:33.619" v="49"/>
          <ac:spMkLst>
            <pc:docMk/>
            <pc:sldMk cId="3280806184" sldId="288"/>
            <ac:spMk id="3" creationId="{3E2FB7C2-81CA-4ABE-AF9D-D0AB80B570AA}"/>
          </ac:spMkLst>
        </pc:spChg>
        <pc:picChg chg="add mod">
          <ac:chgData name="Ge Jin" userId="089b13c8-2cf9-4422-860f-d0d1199204da" providerId="ADAL" clId="{DEB22E50-B867-4D5E-9583-1164B6D032B2}" dt="2020-03-02T15:22:30.276" v="54" actId="1076"/>
          <ac:picMkLst>
            <pc:docMk/>
            <pc:sldMk cId="3280806184" sldId="288"/>
            <ac:picMk id="1026" creationId="{165E9111-75E9-4428-A889-147AFC27A094}"/>
          </ac:picMkLst>
        </pc:picChg>
      </pc:sldChg>
      <pc:sldChg chg="addSp delSp modSp add">
        <pc:chgData name="Ge Jin" userId="089b13c8-2cf9-4422-860f-d0d1199204da" providerId="ADAL" clId="{DEB22E50-B867-4D5E-9583-1164B6D032B2}" dt="2020-03-02T15:29:32.919" v="82"/>
        <pc:sldMkLst>
          <pc:docMk/>
          <pc:sldMk cId="2087735590" sldId="289"/>
        </pc:sldMkLst>
        <pc:spChg chg="mod">
          <ac:chgData name="Ge Jin" userId="089b13c8-2cf9-4422-860f-d0d1199204da" providerId="ADAL" clId="{DEB22E50-B867-4D5E-9583-1164B6D032B2}" dt="2020-03-02T15:29:25.479" v="81" actId="20577"/>
          <ac:spMkLst>
            <pc:docMk/>
            <pc:sldMk cId="2087735590" sldId="289"/>
            <ac:spMk id="2" creationId="{2B5DACC6-092D-4498-B5CE-DCB59445B6E3}"/>
          </ac:spMkLst>
        </pc:spChg>
        <pc:spChg chg="del">
          <ac:chgData name="Ge Jin" userId="089b13c8-2cf9-4422-860f-d0d1199204da" providerId="ADAL" clId="{DEB22E50-B867-4D5E-9583-1164B6D032B2}" dt="2020-03-02T15:29:32.919" v="82"/>
          <ac:spMkLst>
            <pc:docMk/>
            <pc:sldMk cId="2087735590" sldId="289"/>
            <ac:spMk id="3" creationId="{F690E568-5741-48E2-BB3C-1FCD9C1C36AF}"/>
          </ac:spMkLst>
        </pc:spChg>
        <pc:picChg chg="add mod">
          <ac:chgData name="Ge Jin" userId="089b13c8-2cf9-4422-860f-d0d1199204da" providerId="ADAL" clId="{DEB22E50-B867-4D5E-9583-1164B6D032B2}" dt="2020-03-02T15:29:32.919" v="82"/>
          <ac:picMkLst>
            <pc:docMk/>
            <pc:sldMk cId="2087735590" sldId="289"/>
            <ac:picMk id="4" creationId="{D1D1F251-6DE0-4530-9B2E-A62434B0CDD2}"/>
          </ac:picMkLst>
        </pc:picChg>
      </pc:sldChg>
      <pc:sldChg chg="addSp delSp modSp add">
        <pc:chgData name="Ge Jin" userId="089b13c8-2cf9-4422-860f-d0d1199204da" providerId="ADAL" clId="{DEB22E50-B867-4D5E-9583-1164B6D032B2}" dt="2020-03-02T15:31:56.749" v="120"/>
        <pc:sldMkLst>
          <pc:docMk/>
          <pc:sldMk cId="4171581554" sldId="290"/>
        </pc:sldMkLst>
        <pc:spChg chg="mod">
          <ac:chgData name="Ge Jin" userId="089b13c8-2cf9-4422-860f-d0d1199204da" providerId="ADAL" clId="{DEB22E50-B867-4D5E-9583-1164B6D032B2}" dt="2020-03-02T15:31:55.274" v="119" actId="20577"/>
          <ac:spMkLst>
            <pc:docMk/>
            <pc:sldMk cId="4171581554" sldId="290"/>
            <ac:spMk id="2" creationId="{19627941-FAD7-4408-8433-2B952D097F4B}"/>
          </ac:spMkLst>
        </pc:spChg>
        <pc:spChg chg="del">
          <ac:chgData name="Ge Jin" userId="089b13c8-2cf9-4422-860f-d0d1199204da" providerId="ADAL" clId="{DEB22E50-B867-4D5E-9583-1164B6D032B2}" dt="2020-03-02T15:31:56.749" v="120"/>
          <ac:spMkLst>
            <pc:docMk/>
            <pc:sldMk cId="4171581554" sldId="290"/>
            <ac:spMk id="3" creationId="{145D56F1-FBB8-4228-80FB-B30751DABDB5}"/>
          </ac:spMkLst>
        </pc:spChg>
        <pc:picChg chg="add mod">
          <ac:chgData name="Ge Jin" userId="089b13c8-2cf9-4422-860f-d0d1199204da" providerId="ADAL" clId="{DEB22E50-B867-4D5E-9583-1164B6D032B2}" dt="2020-03-02T15:31:56.749" v="120"/>
          <ac:picMkLst>
            <pc:docMk/>
            <pc:sldMk cId="4171581554" sldId="290"/>
            <ac:picMk id="4" creationId="{99080963-023B-4393-A324-E7FB63AC5FC7}"/>
          </ac:picMkLst>
        </pc:picChg>
      </pc:sldChg>
      <pc:sldChg chg="addSp delSp modSp add">
        <pc:chgData name="Ge Jin" userId="089b13c8-2cf9-4422-860f-d0d1199204da" providerId="ADAL" clId="{DEB22E50-B867-4D5E-9583-1164B6D032B2}" dt="2020-03-02T15:34:34.892" v="164" actId="20577"/>
        <pc:sldMkLst>
          <pc:docMk/>
          <pc:sldMk cId="3692733456" sldId="291"/>
        </pc:sldMkLst>
        <pc:spChg chg="mod">
          <ac:chgData name="Ge Jin" userId="089b13c8-2cf9-4422-860f-d0d1199204da" providerId="ADAL" clId="{DEB22E50-B867-4D5E-9583-1164B6D032B2}" dt="2020-03-02T15:34:34.892" v="164" actId="20577"/>
          <ac:spMkLst>
            <pc:docMk/>
            <pc:sldMk cId="3692733456" sldId="291"/>
            <ac:spMk id="2" creationId="{73C9C71A-A9D6-4A16-9B8E-EA87739976D0}"/>
          </ac:spMkLst>
        </pc:spChg>
        <pc:spChg chg="del">
          <ac:chgData name="Ge Jin" userId="089b13c8-2cf9-4422-860f-d0d1199204da" providerId="ADAL" clId="{DEB22E50-B867-4D5E-9583-1164B6D032B2}" dt="2020-03-02T15:34:24.624" v="122"/>
          <ac:spMkLst>
            <pc:docMk/>
            <pc:sldMk cId="3692733456" sldId="291"/>
            <ac:spMk id="3" creationId="{6787B377-CB79-4910-AFCB-F307748BBD35}"/>
          </ac:spMkLst>
        </pc:spChg>
        <pc:picChg chg="add mod">
          <ac:chgData name="Ge Jin" userId="089b13c8-2cf9-4422-860f-d0d1199204da" providerId="ADAL" clId="{DEB22E50-B867-4D5E-9583-1164B6D032B2}" dt="2020-03-02T15:34:24.624" v="122"/>
          <ac:picMkLst>
            <pc:docMk/>
            <pc:sldMk cId="3692733456" sldId="291"/>
            <ac:picMk id="4" creationId="{90B399F2-3FD7-4B61-9646-527786FA0C92}"/>
          </ac:picMkLst>
        </pc:picChg>
      </pc:sldChg>
      <pc:sldChg chg="addSp delSp modSp add">
        <pc:chgData name="Ge Jin" userId="089b13c8-2cf9-4422-860f-d0d1199204da" providerId="ADAL" clId="{DEB22E50-B867-4D5E-9583-1164B6D032B2}" dt="2020-03-02T16:26:34.014" v="266" actId="1076"/>
        <pc:sldMkLst>
          <pc:docMk/>
          <pc:sldMk cId="3629183479" sldId="292"/>
        </pc:sldMkLst>
        <pc:spChg chg="mod">
          <ac:chgData name="Ge Jin" userId="089b13c8-2cf9-4422-860f-d0d1199204da" providerId="ADAL" clId="{DEB22E50-B867-4D5E-9583-1164B6D032B2}" dt="2020-03-02T16:25:11.920" v="193" actId="1076"/>
          <ac:spMkLst>
            <pc:docMk/>
            <pc:sldMk cId="3629183479" sldId="292"/>
            <ac:spMk id="2" creationId="{87664D43-B41D-4095-B9B0-43DCE96C1D02}"/>
          </ac:spMkLst>
        </pc:spChg>
        <pc:spChg chg="del">
          <ac:chgData name="Ge Jin" userId="089b13c8-2cf9-4422-860f-d0d1199204da" providerId="ADAL" clId="{DEB22E50-B867-4D5E-9583-1164B6D032B2}" dt="2020-03-02T16:21:28.040" v="181"/>
          <ac:spMkLst>
            <pc:docMk/>
            <pc:sldMk cId="3629183479" sldId="292"/>
            <ac:spMk id="3" creationId="{2A0BCEE8-77C6-4BC6-99AA-8CC6C2C35AA6}"/>
          </ac:spMkLst>
        </pc:spChg>
        <pc:spChg chg="add mod">
          <ac:chgData name="Ge Jin" userId="089b13c8-2cf9-4422-860f-d0d1199204da" providerId="ADAL" clId="{DEB22E50-B867-4D5E-9583-1164B6D032B2}" dt="2020-03-02T16:26:34.014" v="266" actId="1076"/>
          <ac:spMkLst>
            <pc:docMk/>
            <pc:sldMk cId="3629183479" sldId="292"/>
            <ac:spMk id="6" creationId="{F45E8246-E941-4F23-B8E7-B56EC16A3DFE}"/>
          </ac:spMkLst>
        </pc:spChg>
        <pc:picChg chg="add del mod">
          <ac:chgData name="Ge Jin" userId="089b13c8-2cf9-4422-860f-d0d1199204da" providerId="ADAL" clId="{DEB22E50-B867-4D5E-9583-1164B6D032B2}" dt="2020-03-02T16:24:53.043" v="190" actId="478"/>
          <ac:picMkLst>
            <pc:docMk/>
            <pc:sldMk cId="3629183479" sldId="292"/>
            <ac:picMk id="4" creationId="{EE7018B7-A042-4F3C-9D4F-32F48193ACD6}"/>
          </ac:picMkLst>
        </pc:picChg>
        <pc:picChg chg="add mod">
          <ac:chgData name="Ge Jin" userId="089b13c8-2cf9-4422-860f-d0d1199204da" providerId="ADAL" clId="{DEB22E50-B867-4D5E-9583-1164B6D032B2}" dt="2020-03-02T16:26:09.534" v="236" actId="1076"/>
          <ac:picMkLst>
            <pc:docMk/>
            <pc:sldMk cId="3629183479" sldId="292"/>
            <ac:picMk id="5" creationId="{A981554D-CB15-41C0-8138-A2A4E4B06451}"/>
          </ac:picMkLst>
        </pc:picChg>
        <pc:picChg chg="add mod">
          <ac:chgData name="Ge Jin" userId="089b13c8-2cf9-4422-860f-d0d1199204da" providerId="ADAL" clId="{DEB22E50-B867-4D5E-9583-1164B6D032B2}" dt="2020-03-02T16:21:31.649" v="182" actId="1076"/>
          <ac:picMkLst>
            <pc:docMk/>
            <pc:sldMk cId="3629183479" sldId="292"/>
            <ac:picMk id="2050" creationId="{743A6DA4-E682-47BB-8197-CEA22C32CCE0}"/>
          </ac:picMkLst>
        </pc:picChg>
        <pc:picChg chg="add del mod">
          <ac:chgData name="Ge Jin" userId="089b13c8-2cf9-4422-860f-d0d1199204da" providerId="ADAL" clId="{DEB22E50-B867-4D5E-9583-1164B6D032B2}" dt="2020-03-02T16:25:27.903" v="198" actId="478"/>
          <ac:picMkLst>
            <pc:docMk/>
            <pc:sldMk cId="3629183479" sldId="292"/>
            <ac:picMk id="2052" creationId="{B86C4B88-C753-41EF-AB98-615815ABA40A}"/>
          </ac:picMkLst>
        </pc:picChg>
      </pc:sldChg>
      <pc:sldChg chg="addSp delSp modSp add">
        <pc:chgData name="Ge Jin" userId="089b13c8-2cf9-4422-860f-d0d1199204da" providerId="ADAL" clId="{DEB22E50-B867-4D5E-9583-1164B6D032B2}" dt="2020-03-02T16:27:26.080" v="300" actId="1076"/>
        <pc:sldMkLst>
          <pc:docMk/>
          <pc:sldMk cId="3650877480" sldId="293"/>
        </pc:sldMkLst>
        <pc:spChg chg="mod">
          <ac:chgData name="Ge Jin" userId="089b13c8-2cf9-4422-860f-d0d1199204da" providerId="ADAL" clId="{DEB22E50-B867-4D5E-9583-1164B6D032B2}" dt="2020-03-02T16:25:39.607" v="231" actId="20577"/>
          <ac:spMkLst>
            <pc:docMk/>
            <pc:sldMk cId="3650877480" sldId="293"/>
            <ac:spMk id="2" creationId="{00D122A4-166D-4FCF-B432-21A699B9734A}"/>
          </ac:spMkLst>
        </pc:spChg>
        <pc:spChg chg="del">
          <ac:chgData name="Ge Jin" userId="089b13c8-2cf9-4422-860f-d0d1199204da" providerId="ADAL" clId="{DEB22E50-B867-4D5E-9583-1164B6D032B2}" dt="2020-03-02T16:25:31.121" v="200"/>
          <ac:spMkLst>
            <pc:docMk/>
            <pc:sldMk cId="3650877480" sldId="293"/>
            <ac:spMk id="3" creationId="{E7E87C1A-7FF7-436B-8448-81066DBBF443}"/>
          </ac:spMkLst>
        </pc:spChg>
        <pc:spChg chg="add mod">
          <ac:chgData name="Ge Jin" userId="089b13c8-2cf9-4422-860f-d0d1199204da" providerId="ADAL" clId="{DEB22E50-B867-4D5E-9583-1164B6D032B2}" dt="2020-03-02T16:27:26.080" v="300" actId="1076"/>
          <ac:spMkLst>
            <pc:docMk/>
            <pc:sldMk cId="3650877480" sldId="293"/>
            <ac:spMk id="5" creationId="{D5ED7FA9-7C07-4F05-96CD-4978B32930F2}"/>
          </ac:spMkLst>
        </pc:spChg>
        <pc:picChg chg="add mod">
          <ac:chgData name="Ge Jin" userId="089b13c8-2cf9-4422-860f-d0d1199204da" providerId="ADAL" clId="{DEB22E50-B867-4D5E-9583-1164B6D032B2}" dt="2020-03-02T16:27:08.914" v="273" actId="1076"/>
          <ac:picMkLst>
            <pc:docMk/>
            <pc:sldMk cId="3650877480" sldId="293"/>
            <ac:picMk id="4" creationId="{DF4ABB26-16D6-4145-8AFA-20343E2EA9C2}"/>
          </ac:picMkLst>
        </pc:picChg>
        <pc:picChg chg="add mod">
          <ac:chgData name="Ge Jin" userId="089b13c8-2cf9-4422-860f-d0d1199204da" providerId="ADAL" clId="{DEB22E50-B867-4D5E-9583-1164B6D032B2}" dt="2020-03-02T16:26:46.391" v="269" actId="1076"/>
          <ac:picMkLst>
            <pc:docMk/>
            <pc:sldMk cId="3650877480" sldId="293"/>
            <ac:picMk id="3074" creationId="{9ABD800C-E562-49F9-8A00-51F71C346C7F}"/>
          </ac:picMkLst>
        </pc:picChg>
      </pc:sldChg>
      <pc:sldChg chg="addSp modSp add">
        <pc:chgData name="Ge Jin" userId="089b13c8-2cf9-4422-860f-d0d1199204da" providerId="ADAL" clId="{DEB22E50-B867-4D5E-9583-1164B6D032B2}" dt="2020-03-02T16:35:59.421" v="415" actId="1076"/>
        <pc:sldMkLst>
          <pc:docMk/>
          <pc:sldMk cId="2369556446" sldId="294"/>
        </pc:sldMkLst>
        <pc:spChg chg="mod">
          <ac:chgData name="Ge Jin" userId="089b13c8-2cf9-4422-860f-d0d1199204da" providerId="ADAL" clId="{DEB22E50-B867-4D5E-9583-1164B6D032B2}" dt="2020-03-02T16:29:06.669" v="336" actId="20577"/>
          <ac:spMkLst>
            <pc:docMk/>
            <pc:sldMk cId="2369556446" sldId="294"/>
            <ac:spMk id="2" creationId="{180D39F2-38A7-4C4A-8E39-CB24FAA8FB64}"/>
          </ac:spMkLst>
        </pc:spChg>
        <pc:spChg chg="mod">
          <ac:chgData name="Ge Jin" userId="089b13c8-2cf9-4422-860f-d0d1199204da" providerId="ADAL" clId="{DEB22E50-B867-4D5E-9583-1164B6D032B2}" dt="2020-03-02T16:35:52.523" v="412" actId="20577"/>
          <ac:spMkLst>
            <pc:docMk/>
            <pc:sldMk cId="2369556446" sldId="294"/>
            <ac:spMk id="3" creationId="{A3CB905A-9D9B-4949-BFCF-47FC6D150965}"/>
          </ac:spMkLst>
        </pc:spChg>
        <pc:picChg chg="add mod">
          <ac:chgData name="Ge Jin" userId="089b13c8-2cf9-4422-860f-d0d1199204da" providerId="ADAL" clId="{DEB22E50-B867-4D5E-9583-1164B6D032B2}" dt="2020-03-02T16:35:59.421" v="415" actId="1076"/>
          <ac:picMkLst>
            <pc:docMk/>
            <pc:sldMk cId="2369556446" sldId="294"/>
            <ac:picMk id="4098" creationId="{FC68C396-EEB9-4CE4-B195-33E3A17E4809}"/>
          </ac:picMkLst>
        </pc:picChg>
      </pc:sldChg>
      <pc:sldChg chg="addSp delSp modSp add">
        <pc:chgData name="Ge Jin" userId="089b13c8-2cf9-4422-860f-d0d1199204da" providerId="ADAL" clId="{DEB22E50-B867-4D5E-9583-1164B6D032B2}" dt="2020-03-02T16:46:23.017" v="432" actId="1076"/>
        <pc:sldMkLst>
          <pc:docMk/>
          <pc:sldMk cId="3285935262" sldId="295"/>
        </pc:sldMkLst>
        <pc:spChg chg="mod">
          <ac:chgData name="Ge Jin" userId="089b13c8-2cf9-4422-860f-d0d1199204da" providerId="ADAL" clId="{DEB22E50-B867-4D5E-9583-1164B6D032B2}" dt="2020-03-02T16:39:59.745" v="424" actId="20577"/>
          <ac:spMkLst>
            <pc:docMk/>
            <pc:sldMk cId="3285935262" sldId="295"/>
            <ac:spMk id="2" creationId="{04927D78-58D8-4715-A276-8E6CE722F968}"/>
          </ac:spMkLst>
        </pc:spChg>
        <pc:spChg chg="del">
          <ac:chgData name="Ge Jin" userId="089b13c8-2cf9-4422-860f-d0d1199204da" providerId="ADAL" clId="{DEB22E50-B867-4D5E-9583-1164B6D032B2}" dt="2020-03-02T16:41:15.384" v="425"/>
          <ac:spMkLst>
            <pc:docMk/>
            <pc:sldMk cId="3285935262" sldId="295"/>
            <ac:spMk id="3" creationId="{937AE7C6-D41D-45F5-9665-831FBA83EF2C}"/>
          </ac:spMkLst>
        </pc:spChg>
        <pc:picChg chg="add mod">
          <ac:chgData name="Ge Jin" userId="089b13c8-2cf9-4422-860f-d0d1199204da" providerId="ADAL" clId="{DEB22E50-B867-4D5E-9583-1164B6D032B2}" dt="2020-03-02T16:46:20.191" v="430" actId="1076"/>
          <ac:picMkLst>
            <pc:docMk/>
            <pc:sldMk cId="3285935262" sldId="295"/>
            <ac:picMk id="4" creationId="{DC7B5922-A168-4272-BAFC-88FA84AC66CA}"/>
          </ac:picMkLst>
        </pc:picChg>
        <pc:picChg chg="add mod">
          <ac:chgData name="Ge Jin" userId="089b13c8-2cf9-4422-860f-d0d1199204da" providerId="ADAL" clId="{DEB22E50-B867-4D5E-9583-1164B6D032B2}" dt="2020-03-02T16:46:23.017" v="432" actId="1076"/>
          <ac:picMkLst>
            <pc:docMk/>
            <pc:sldMk cId="3285935262" sldId="295"/>
            <ac:picMk id="5" creationId="{D9847706-1A17-4C00-8124-292EBF97A34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0:08.822" v="550" actId="1076"/>
        <pc:sldMkLst>
          <pc:docMk/>
          <pc:sldMk cId="2017926547" sldId="296"/>
        </pc:sldMkLst>
        <pc:spChg chg="mod">
          <ac:chgData name="Ge Jin" userId="089b13c8-2cf9-4422-860f-d0d1199204da" providerId="ADAL" clId="{DEB22E50-B867-4D5E-9583-1164B6D032B2}" dt="2020-03-02T16:47:06.022" v="450" actId="20577"/>
          <ac:spMkLst>
            <pc:docMk/>
            <pc:sldMk cId="2017926547" sldId="296"/>
            <ac:spMk id="2" creationId="{0F316F10-10A1-45A5-8472-5D40EC36780E}"/>
          </ac:spMkLst>
        </pc:spChg>
        <pc:spChg chg="del">
          <ac:chgData name="Ge Jin" userId="089b13c8-2cf9-4422-860f-d0d1199204da" providerId="ADAL" clId="{DEB22E50-B867-4D5E-9583-1164B6D032B2}" dt="2020-03-02T16:47:36.306" v="451"/>
          <ac:spMkLst>
            <pc:docMk/>
            <pc:sldMk cId="2017926547" sldId="296"/>
            <ac:spMk id="3" creationId="{B560C0C8-AE9D-4BF3-A8E9-BD765FE899B5}"/>
          </ac:spMkLst>
        </pc:spChg>
        <pc:spChg chg="add mod">
          <ac:chgData name="Ge Jin" userId="089b13c8-2cf9-4422-860f-d0d1199204da" providerId="ADAL" clId="{DEB22E50-B867-4D5E-9583-1164B6D032B2}" dt="2020-03-02T16:50:08.822" v="550" actId="1076"/>
          <ac:spMkLst>
            <pc:docMk/>
            <pc:sldMk cId="2017926547" sldId="296"/>
            <ac:spMk id="5" creationId="{E461FAB0-CF4B-4DAD-8085-7ABF4CFE8905}"/>
          </ac:spMkLst>
        </pc:spChg>
        <pc:picChg chg="add mod">
          <ac:chgData name="Ge Jin" userId="089b13c8-2cf9-4422-860f-d0d1199204da" providerId="ADAL" clId="{DEB22E50-B867-4D5E-9583-1164B6D032B2}" dt="2020-03-02T16:49:55.991" v="545" actId="1076"/>
          <ac:picMkLst>
            <pc:docMk/>
            <pc:sldMk cId="2017926547" sldId="296"/>
            <ac:picMk id="4" creationId="{B7FBF43D-09C8-478F-BE9F-768C844B0D05}"/>
          </ac:picMkLst>
        </pc:picChg>
        <pc:picChg chg="add mod">
          <ac:chgData name="Ge Jin" userId="089b13c8-2cf9-4422-860f-d0d1199204da" providerId="ADAL" clId="{DEB22E50-B867-4D5E-9583-1164B6D032B2}" dt="2020-03-02T16:50:05.934" v="549" actId="1076"/>
          <ac:picMkLst>
            <pc:docMk/>
            <pc:sldMk cId="2017926547" sldId="296"/>
            <ac:picMk id="6" creationId="{9F71903F-6DA4-4F60-96C1-D80ACDDFE821}"/>
          </ac:picMkLst>
        </pc:picChg>
      </pc:sldChg>
      <pc:sldChg chg="addSp delSp modSp add">
        <pc:chgData name="Ge Jin" userId="089b13c8-2cf9-4422-860f-d0d1199204da" providerId="ADAL" clId="{DEB22E50-B867-4D5E-9583-1164B6D032B2}" dt="2020-03-02T16:58:48.548" v="573" actId="1076"/>
        <pc:sldMkLst>
          <pc:docMk/>
          <pc:sldMk cId="3067229954" sldId="297"/>
        </pc:sldMkLst>
        <pc:spChg chg="mod">
          <ac:chgData name="Ge Jin" userId="089b13c8-2cf9-4422-860f-d0d1199204da" providerId="ADAL" clId="{DEB22E50-B867-4D5E-9583-1164B6D032B2}" dt="2020-03-02T16:56:03.386" v="556" actId="20577"/>
          <ac:spMkLst>
            <pc:docMk/>
            <pc:sldMk cId="3067229954" sldId="297"/>
            <ac:spMk id="2" creationId="{E7A347B4-B41C-4DD9-B803-014AE4DFC2BA}"/>
          </ac:spMkLst>
        </pc:spChg>
        <pc:spChg chg="del">
          <ac:chgData name="Ge Jin" userId="089b13c8-2cf9-4422-860f-d0d1199204da" providerId="ADAL" clId="{DEB22E50-B867-4D5E-9583-1164B6D032B2}" dt="2020-03-02T16:56:10.482" v="557"/>
          <ac:spMkLst>
            <pc:docMk/>
            <pc:sldMk cId="3067229954" sldId="297"/>
            <ac:spMk id="3" creationId="{0810D81E-F8FE-4D89-88BC-5348F52D2B2B}"/>
          </ac:spMkLst>
        </pc:spChg>
        <pc:picChg chg="add mod">
          <ac:chgData name="Ge Jin" userId="089b13c8-2cf9-4422-860f-d0d1199204da" providerId="ADAL" clId="{DEB22E50-B867-4D5E-9583-1164B6D032B2}" dt="2020-03-02T16:58:48.548" v="573" actId="1076"/>
          <ac:picMkLst>
            <pc:docMk/>
            <pc:sldMk cId="3067229954" sldId="297"/>
            <ac:picMk id="4" creationId="{4C97C29E-D959-4F27-9D98-4710A6A6585E}"/>
          </ac:picMkLst>
        </pc:picChg>
        <pc:picChg chg="add del mod">
          <ac:chgData name="Ge Jin" userId="089b13c8-2cf9-4422-860f-d0d1199204da" providerId="ADAL" clId="{DEB22E50-B867-4D5E-9583-1164B6D032B2}" dt="2020-03-02T16:58:00.860" v="562"/>
          <ac:picMkLst>
            <pc:docMk/>
            <pc:sldMk cId="3067229954" sldId="297"/>
            <ac:picMk id="5" creationId="{3B97F776-2DD2-4305-9207-E9D3500315A3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16.366" v="576" actId="1076"/>
        <pc:sldMkLst>
          <pc:docMk/>
          <pc:sldMk cId="967163705" sldId="298"/>
        </pc:sldMkLst>
        <pc:spChg chg="mod">
          <ac:chgData name="Ge Jin" userId="089b13c8-2cf9-4422-860f-d0d1199204da" providerId="ADAL" clId="{DEB22E50-B867-4D5E-9583-1164B6D032B2}" dt="2020-03-02T16:58:19.849" v="570" actId="20577"/>
          <ac:spMkLst>
            <pc:docMk/>
            <pc:sldMk cId="967163705" sldId="298"/>
            <ac:spMk id="2" creationId="{63C070C6-5894-48E1-B4BF-68802BBD722D}"/>
          </ac:spMkLst>
        </pc:spChg>
        <pc:spChg chg="del">
          <ac:chgData name="Ge Jin" userId="089b13c8-2cf9-4422-860f-d0d1199204da" providerId="ADAL" clId="{DEB22E50-B867-4D5E-9583-1164B6D032B2}" dt="2020-03-02T16:58:03.888" v="564"/>
          <ac:spMkLst>
            <pc:docMk/>
            <pc:sldMk cId="967163705" sldId="298"/>
            <ac:spMk id="3" creationId="{233FBB9A-9EBE-462D-9717-2164E6F78108}"/>
          </ac:spMkLst>
        </pc:spChg>
        <pc:picChg chg="add mod">
          <ac:chgData name="Ge Jin" userId="089b13c8-2cf9-4422-860f-d0d1199204da" providerId="ADAL" clId="{DEB22E50-B867-4D5E-9583-1164B6D032B2}" dt="2020-03-02T16:58:25.452" v="572" actId="1076"/>
          <ac:picMkLst>
            <pc:docMk/>
            <pc:sldMk cId="967163705" sldId="298"/>
            <ac:picMk id="4" creationId="{CD7BD4B3-B6BB-4720-B40E-A08337A6994A}"/>
          </ac:picMkLst>
        </pc:picChg>
        <pc:picChg chg="add mod">
          <ac:chgData name="Ge Jin" userId="089b13c8-2cf9-4422-860f-d0d1199204da" providerId="ADAL" clId="{DEB22E50-B867-4D5E-9583-1164B6D032B2}" dt="2020-03-02T16:59:16.366" v="576" actId="1076"/>
          <ac:picMkLst>
            <pc:docMk/>
            <pc:sldMk cId="967163705" sldId="298"/>
            <ac:picMk id="5" creationId="{5888C8B3-3122-493B-8EE6-CB3128AFF89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37.623" v="607" actId="20577"/>
        <pc:sldMkLst>
          <pc:docMk/>
          <pc:sldMk cId="321318588" sldId="299"/>
        </pc:sldMkLst>
        <pc:spChg chg="mod">
          <ac:chgData name="Ge Jin" userId="089b13c8-2cf9-4422-860f-d0d1199204da" providerId="ADAL" clId="{DEB22E50-B867-4D5E-9583-1164B6D032B2}" dt="2020-03-02T16:59:37.623" v="607" actId="20577"/>
          <ac:spMkLst>
            <pc:docMk/>
            <pc:sldMk cId="321318588" sldId="299"/>
            <ac:spMk id="2" creationId="{9158AE91-AF50-45D6-BE3E-538A9A85571B}"/>
          </ac:spMkLst>
        </pc:spChg>
        <pc:spChg chg="del">
          <ac:chgData name="Ge Jin" userId="089b13c8-2cf9-4422-860f-d0d1199204da" providerId="ADAL" clId="{DEB22E50-B867-4D5E-9583-1164B6D032B2}" dt="2020-03-02T16:59:29.860" v="578"/>
          <ac:spMkLst>
            <pc:docMk/>
            <pc:sldMk cId="321318588" sldId="299"/>
            <ac:spMk id="3" creationId="{F7DA5672-F8A3-4E57-BBC4-FADFE7741C63}"/>
          </ac:spMkLst>
        </pc:spChg>
        <pc:picChg chg="add mod">
          <ac:chgData name="Ge Jin" userId="089b13c8-2cf9-4422-860f-d0d1199204da" providerId="ADAL" clId="{DEB22E50-B867-4D5E-9583-1164B6D032B2}" dt="2020-03-02T16:59:29.860" v="578"/>
          <ac:picMkLst>
            <pc:docMk/>
            <pc:sldMk cId="321318588" sldId="299"/>
            <ac:picMk id="4" creationId="{B0759AA9-EC46-4929-ACDD-4D96717139D5}"/>
          </ac:picMkLst>
        </pc:picChg>
      </pc:sldChg>
      <pc:sldChg chg="addSp delSp modSp add">
        <pc:chgData name="Ge Jin" userId="089b13c8-2cf9-4422-860f-d0d1199204da" providerId="ADAL" clId="{DEB22E50-B867-4D5E-9583-1164B6D032B2}" dt="2020-03-02T17:01:43.249" v="644" actId="1076"/>
        <pc:sldMkLst>
          <pc:docMk/>
          <pc:sldMk cId="98519420" sldId="300"/>
        </pc:sldMkLst>
        <pc:spChg chg="mod">
          <ac:chgData name="Ge Jin" userId="089b13c8-2cf9-4422-860f-d0d1199204da" providerId="ADAL" clId="{DEB22E50-B867-4D5E-9583-1164B6D032B2}" dt="2020-03-02T17:01:18.304" v="635" actId="20577"/>
          <ac:spMkLst>
            <pc:docMk/>
            <pc:sldMk cId="98519420" sldId="300"/>
            <ac:spMk id="2" creationId="{5A17AD34-1E35-4095-8D15-15CA90D8C578}"/>
          </ac:spMkLst>
        </pc:spChg>
        <pc:spChg chg="del">
          <ac:chgData name="Ge Jin" userId="089b13c8-2cf9-4422-860f-d0d1199204da" providerId="ADAL" clId="{DEB22E50-B867-4D5E-9583-1164B6D032B2}" dt="2020-03-02T17:01:19.636" v="636"/>
          <ac:spMkLst>
            <pc:docMk/>
            <pc:sldMk cId="98519420" sldId="300"/>
            <ac:spMk id="3" creationId="{5F953079-8A3D-43E2-9666-1B1BF10EE024}"/>
          </ac:spMkLst>
        </pc:spChg>
        <pc:picChg chg="add mod">
          <ac:chgData name="Ge Jin" userId="089b13c8-2cf9-4422-860f-d0d1199204da" providerId="ADAL" clId="{DEB22E50-B867-4D5E-9583-1164B6D032B2}" dt="2020-03-02T17:01:34.096" v="642" actId="1076"/>
          <ac:picMkLst>
            <pc:docMk/>
            <pc:sldMk cId="98519420" sldId="300"/>
            <ac:picMk id="5122" creationId="{82066C0E-2D92-4964-BC77-5232EC1DE5EE}"/>
          </ac:picMkLst>
        </pc:picChg>
        <pc:picChg chg="add mod">
          <ac:chgData name="Ge Jin" userId="089b13c8-2cf9-4422-860f-d0d1199204da" providerId="ADAL" clId="{DEB22E50-B867-4D5E-9583-1164B6D032B2}" dt="2020-03-02T17:01:43.249" v="644" actId="1076"/>
          <ac:picMkLst>
            <pc:docMk/>
            <pc:sldMk cId="98519420" sldId="300"/>
            <ac:picMk id="5124" creationId="{214D5DEA-9D7D-4A7B-AF19-A0CD3462E7E7}"/>
          </ac:picMkLst>
        </pc:picChg>
      </pc:sldChg>
      <pc:sldChg chg="addSp delSp modSp add">
        <pc:chgData name="Ge Jin" userId="089b13c8-2cf9-4422-860f-d0d1199204da" providerId="ADAL" clId="{DEB22E50-B867-4D5E-9583-1164B6D032B2}" dt="2020-03-02T17:11:24.669" v="720" actId="1076"/>
        <pc:sldMkLst>
          <pc:docMk/>
          <pc:sldMk cId="2570076536" sldId="301"/>
        </pc:sldMkLst>
        <pc:spChg chg="mod">
          <ac:chgData name="Ge Jin" userId="089b13c8-2cf9-4422-860f-d0d1199204da" providerId="ADAL" clId="{DEB22E50-B867-4D5E-9583-1164B6D032B2}" dt="2020-03-02T17:02:42.946" v="666" actId="20577"/>
          <ac:spMkLst>
            <pc:docMk/>
            <pc:sldMk cId="2570076536" sldId="301"/>
            <ac:spMk id="2" creationId="{5277B3EB-24FB-4F66-BC8A-07A203A138C1}"/>
          </ac:spMkLst>
        </pc:spChg>
        <pc:spChg chg="del">
          <ac:chgData name="Ge Jin" userId="089b13c8-2cf9-4422-860f-d0d1199204da" providerId="ADAL" clId="{DEB22E50-B867-4D5E-9583-1164B6D032B2}" dt="2020-03-02T17:08:38.306" v="667"/>
          <ac:spMkLst>
            <pc:docMk/>
            <pc:sldMk cId="2570076536" sldId="301"/>
            <ac:spMk id="3" creationId="{55666A4C-4EC9-4E0B-9D5E-D8BAED113BB5}"/>
          </ac:spMkLst>
        </pc:spChg>
        <pc:spChg chg="add del mod">
          <ac:chgData name="Ge Jin" userId="089b13c8-2cf9-4422-860f-d0d1199204da" providerId="ADAL" clId="{DEB22E50-B867-4D5E-9583-1164B6D032B2}" dt="2020-03-02T17:10:33.592" v="669"/>
          <ac:spMkLst>
            <pc:docMk/>
            <pc:sldMk cId="2570076536" sldId="301"/>
            <ac:spMk id="4" creationId="{40C2453A-506B-45F0-B358-01A08C562911}"/>
          </ac:spMkLst>
        </pc:spChg>
        <pc:spChg chg="add mod">
          <ac:chgData name="Ge Jin" userId="089b13c8-2cf9-4422-860f-d0d1199204da" providerId="ADAL" clId="{DEB22E50-B867-4D5E-9583-1164B6D032B2}" dt="2020-03-02T17:10:46.372" v="705" actId="20577"/>
          <ac:spMkLst>
            <pc:docMk/>
            <pc:sldMk cId="2570076536" sldId="301"/>
            <ac:spMk id="5" creationId="{27F3F15C-2A31-4B1C-88A6-2DA31E000044}"/>
          </ac:spMkLst>
        </pc:spChg>
        <pc:spChg chg="add mod">
          <ac:chgData name="Ge Jin" userId="089b13c8-2cf9-4422-860f-d0d1199204da" providerId="ADAL" clId="{DEB22E50-B867-4D5E-9583-1164B6D032B2}" dt="2020-03-02T17:11:24.669" v="720" actId="1076"/>
          <ac:spMkLst>
            <pc:docMk/>
            <pc:sldMk cId="2570076536" sldId="301"/>
            <ac:spMk id="6" creationId="{C6FA4BF9-AFC3-4E91-8154-E6973BB673B4}"/>
          </ac:spMkLst>
        </pc:spChg>
        <pc:picChg chg="add del">
          <ac:chgData name="Ge Jin" userId="089b13c8-2cf9-4422-860f-d0d1199204da" providerId="ADAL" clId="{DEB22E50-B867-4D5E-9583-1164B6D032B2}" dt="2020-03-02T17:10:31.963" v="668" actId="478"/>
          <ac:picMkLst>
            <pc:docMk/>
            <pc:sldMk cId="2570076536" sldId="301"/>
            <ac:picMk id="6146" creationId="{5396ED90-5ACF-4D3B-B444-0B9785EE8D07}"/>
          </ac:picMkLst>
        </pc:picChg>
        <pc:picChg chg="add mod">
          <ac:chgData name="Ge Jin" userId="089b13c8-2cf9-4422-860f-d0d1199204da" providerId="ADAL" clId="{DEB22E50-B867-4D5E-9583-1164B6D032B2}" dt="2020-03-02T17:10:38.676" v="671" actId="1076"/>
          <ac:picMkLst>
            <pc:docMk/>
            <pc:sldMk cId="2570076536" sldId="301"/>
            <ac:picMk id="6148" creationId="{46817C64-CCFC-4D66-9F18-3C0342D7F420}"/>
          </ac:picMkLst>
        </pc:picChg>
        <pc:picChg chg="add mod">
          <ac:chgData name="Ge Jin" userId="089b13c8-2cf9-4422-860f-d0d1199204da" providerId="ADAL" clId="{DEB22E50-B867-4D5E-9583-1164B6D032B2}" dt="2020-03-02T17:11:16.546" v="708" actId="1076"/>
          <ac:picMkLst>
            <pc:docMk/>
            <pc:sldMk cId="2570076536" sldId="301"/>
            <ac:picMk id="6150" creationId="{9451553C-C5C5-4608-BE62-923815848354}"/>
          </ac:picMkLst>
        </pc:picChg>
      </pc:sldChg>
      <pc:sldChg chg="addSp delSp modSp add">
        <pc:chgData name="Ge Jin" userId="089b13c8-2cf9-4422-860f-d0d1199204da" providerId="ADAL" clId="{DEB22E50-B867-4D5E-9583-1164B6D032B2}" dt="2020-03-02T19:32:08.883" v="778" actId="1076"/>
        <pc:sldMkLst>
          <pc:docMk/>
          <pc:sldMk cId="1857837631" sldId="302"/>
        </pc:sldMkLst>
        <pc:spChg chg="mod">
          <ac:chgData name="Ge Jin" userId="089b13c8-2cf9-4422-860f-d0d1199204da" providerId="ADAL" clId="{DEB22E50-B867-4D5E-9583-1164B6D032B2}" dt="2020-03-02T19:29:18.528" v="742" actId="20577"/>
          <ac:spMkLst>
            <pc:docMk/>
            <pc:sldMk cId="1857837631" sldId="302"/>
            <ac:spMk id="2" creationId="{52DDA243-B288-4D7F-A735-FBB32AD806E7}"/>
          </ac:spMkLst>
        </pc:spChg>
        <pc:spChg chg="del">
          <ac:chgData name="Ge Jin" userId="089b13c8-2cf9-4422-860f-d0d1199204da" providerId="ADAL" clId="{DEB22E50-B867-4D5E-9583-1164B6D032B2}" dt="2020-03-02T19:29:23.178" v="744" actId="478"/>
          <ac:spMkLst>
            <pc:docMk/>
            <pc:sldMk cId="1857837631" sldId="302"/>
            <ac:spMk id="3" creationId="{F22AE9B1-2BF0-45C3-BB46-F1DBFA4FC155}"/>
          </ac:spMkLst>
        </pc:spChg>
        <pc:spChg chg="add mod">
          <ac:chgData name="Ge Jin" userId="089b13c8-2cf9-4422-860f-d0d1199204da" providerId="ADAL" clId="{DEB22E50-B867-4D5E-9583-1164B6D032B2}" dt="2020-03-02T19:30:00.778" v="763" actId="1076"/>
          <ac:spMkLst>
            <pc:docMk/>
            <pc:sldMk cId="1857837631" sldId="302"/>
            <ac:spMk id="5" creationId="{9FDF6043-1AD0-49A3-A096-A2C23750EFED}"/>
          </ac:spMkLst>
        </pc:spChg>
        <pc:spChg chg="add">
          <ac:chgData name="Ge Jin" userId="089b13c8-2cf9-4422-860f-d0d1199204da" providerId="ADAL" clId="{DEB22E50-B867-4D5E-9583-1164B6D032B2}" dt="2020-03-02T19:29:20.184" v="743"/>
          <ac:spMkLst>
            <pc:docMk/>
            <pc:sldMk cId="1857837631" sldId="302"/>
            <ac:spMk id="6" creationId="{3A41321A-6E59-4711-B7C5-8BCDB4F85365}"/>
          </ac:spMkLst>
        </pc:spChg>
        <pc:spChg chg="add mod">
          <ac:chgData name="Ge Jin" userId="089b13c8-2cf9-4422-860f-d0d1199204da" providerId="ADAL" clId="{DEB22E50-B867-4D5E-9583-1164B6D032B2}" dt="2020-03-02T19:30:03.592" v="764" actId="571"/>
          <ac:spMkLst>
            <pc:docMk/>
            <pc:sldMk cId="1857837631" sldId="302"/>
            <ac:spMk id="8" creationId="{5ADB6615-F1D1-4C11-AF85-EDA7C8D54EE6}"/>
          </ac:spMkLst>
        </pc:spChg>
        <pc:spChg chg="add mod">
          <ac:chgData name="Ge Jin" userId="089b13c8-2cf9-4422-860f-d0d1199204da" providerId="ADAL" clId="{DEB22E50-B867-4D5E-9583-1164B6D032B2}" dt="2020-03-02T19:31:52.290" v="776" actId="20577"/>
          <ac:spMkLst>
            <pc:docMk/>
            <pc:sldMk cId="1857837631" sldId="302"/>
            <ac:spMk id="9" creationId="{AB6B9CF2-5EAC-48A7-BC03-1B2DA71D4954}"/>
          </ac:spMkLst>
        </pc:spChg>
        <pc:spChg chg="add mod">
          <ac:chgData name="Ge Jin" userId="089b13c8-2cf9-4422-860f-d0d1199204da" providerId="ADAL" clId="{DEB22E50-B867-4D5E-9583-1164B6D032B2}" dt="2020-03-02T19:32:08.883" v="778" actId="1076"/>
          <ac:spMkLst>
            <pc:docMk/>
            <pc:sldMk cId="1857837631" sldId="302"/>
            <ac:spMk id="10" creationId="{DE07C9D8-B063-4C23-9480-0CB851D20DE6}"/>
          </ac:spMkLst>
        </pc:spChg>
        <pc:graphicFrameChg chg="add">
          <ac:chgData name="Ge Jin" userId="089b13c8-2cf9-4422-860f-d0d1199204da" providerId="ADAL" clId="{DEB22E50-B867-4D5E-9583-1164B6D032B2}" dt="2020-03-02T19:29:20.184" v="743"/>
          <ac:graphicFrameMkLst>
            <pc:docMk/>
            <pc:sldMk cId="1857837631" sldId="302"/>
            <ac:graphicFrameMk id="4" creationId="{C9A11CA4-AE5E-45C5-9C62-9C7D52EE8E8E}"/>
          </ac:graphicFrameMkLst>
        </pc:graphicFrameChg>
        <pc:graphicFrameChg chg="add mod modGraphic">
          <ac:chgData name="Ge Jin" userId="089b13c8-2cf9-4422-860f-d0d1199204da" providerId="ADAL" clId="{DEB22E50-B867-4D5E-9583-1164B6D032B2}" dt="2020-03-02T19:31:40.370" v="771" actId="1076"/>
          <ac:graphicFrameMkLst>
            <pc:docMk/>
            <pc:sldMk cId="1857837631" sldId="302"/>
            <ac:graphicFrameMk id="7" creationId="{2DF894AD-19DB-4D2D-9CB4-42B158C2B977}"/>
          </ac:graphicFrameMkLst>
        </pc:graphicFrameChg>
      </pc:sldChg>
    </pc:docChg>
  </pc:docChgLst>
  <pc:docChgLst>
    <pc:chgData name="Ge Jin" userId="089b13c8-2cf9-4422-860f-d0d1199204da" providerId="ADAL" clId="{153035F9-C283-48D6-BD32-F123A837A75F}"/>
    <pc:docChg chg="undo custSel addSld modSld">
      <pc:chgData name="Ge Jin" userId="089b13c8-2cf9-4422-860f-d0d1199204da" providerId="ADAL" clId="{153035F9-C283-48D6-BD32-F123A837A75F}" dt="2020-02-18T23:58:25.511" v="814" actId="1076"/>
      <pc:docMkLst>
        <pc:docMk/>
      </pc:docMkLst>
      <pc:sldChg chg="modSp">
        <pc:chgData name="Ge Jin" userId="089b13c8-2cf9-4422-860f-d0d1199204da" providerId="ADAL" clId="{153035F9-C283-48D6-BD32-F123A837A75F}" dt="2020-02-18T22:18:26.814" v="325" actId="20577"/>
        <pc:sldMkLst>
          <pc:docMk/>
          <pc:sldMk cId="1355462715" sldId="267"/>
        </pc:sldMkLst>
        <pc:spChg chg="mod">
          <ac:chgData name="Ge Jin" userId="089b13c8-2cf9-4422-860f-d0d1199204da" providerId="ADAL" clId="{153035F9-C283-48D6-BD32-F123A837A75F}" dt="2020-02-18T22:18:26.814" v="325" actId="20577"/>
          <ac:spMkLst>
            <pc:docMk/>
            <pc:sldMk cId="1355462715" sldId="267"/>
            <ac:spMk id="2" creationId="{C44BCD6C-D2B4-414D-9122-51AFE75B1644}"/>
          </ac:spMkLst>
        </pc:spChg>
      </pc:sldChg>
      <pc:sldChg chg="addSp delSp modSp">
        <pc:chgData name="Ge Jin" userId="089b13c8-2cf9-4422-860f-d0d1199204da" providerId="ADAL" clId="{153035F9-C283-48D6-BD32-F123A837A75F}" dt="2020-02-18T22:20:30.927" v="329" actId="1076"/>
        <pc:sldMkLst>
          <pc:docMk/>
          <pc:sldMk cId="3275874884" sldId="269"/>
        </pc:sldMkLst>
        <pc:spChg chg="mod">
          <ac:chgData name="Ge Jin" userId="089b13c8-2cf9-4422-860f-d0d1199204da" providerId="ADAL" clId="{153035F9-C283-48D6-BD32-F123A837A75F}" dt="2020-02-18T21:52:10.144" v="54" actId="20577"/>
          <ac:spMkLst>
            <pc:docMk/>
            <pc:sldMk cId="3275874884" sldId="269"/>
            <ac:spMk id="2" creationId="{0AE42666-78C6-443D-B378-23F42B28402A}"/>
          </ac:spMkLst>
        </pc:spChg>
        <pc:spChg chg="del">
          <ac:chgData name="Ge Jin" userId="089b13c8-2cf9-4422-860f-d0d1199204da" providerId="ADAL" clId="{153035F9-C283-48D6-BD32-F123A837A75F}" dt="2020-02-18T21:52:21.036" v="55" actId="478"/>
          <ac:spMkLst>
            <pc:docMk/>
            <pc:sldMk cId="3275874884" sldId="269"/>
            <ac:spMk id="3" creationId="{A246F057-7981-4417-BFF9-BDE6B8AC614A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4" creationId="{9BBAB3C2-7AEA-4969-BA23-48E531131366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5" creationId="{DF0E5958-24B6-4BA9-8488-966E78322ECF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6" creationId="{5378B850-31FA-4AD6-A7C2-67EF7B0428A8}"/>
          </ac:spMkLst>
        </pc:spChg>
        <pc:spChg chg="add mod">
          <ac:chgData name="Ge Jin" userId="089b13c8-2cf9-4422-860f-d0d1199204da" providerId="ADAL" clId="{153035F9-C283-48D6-BD32-F123A837A75F}" dt="2020-02-18T21:53:15.145" v="69" actId="571"/>
          <ac:spMkLst>
            <pc:docMk/>
            <pc:sldMk cId="3275874884" sldId="269"/>
            <ac:spMk id="7" creationId="{29A8094B-AD05-4A17-A544-59CBA680C128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8" creationId="{B227970C-D420-460E-84F4-D1DDA510F77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1" creationId="{060ABEA3-89AE-484E-8368-28956613890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2" creationId="{2C29D83D-440B-4E98-BD66-D22B418CBCB1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3" creationId="{0A16571E-F367-4F7D-AE93-E1776AEB467B}"/>
          </ac:spMkLst>
        </pc:spChg>
        <pc:spChg chg="add del mod">
          <ac:chgData name="Ge Jin" userId="089b13c8-2cf9-4422-860f-d0d1199204da" providerId="ADAL" clId="{153035F9-C283-48D6-BD32-F123A837A75F}" dt="2020-02-18T21:57:38.434" v="151" actId="478"/>
          <ac:spMkLst>
            <pc:docMk/>
            <pc:sldMk cId="3275874884" sldId="269"/>
            <ac:spMk id="14" creationId="{7BF12440-DE5D-4314-ACA6-17620675CC26}"/>
          </ac:spMkLst>
        </pc:spChg>
        <pc:spChg chg="add mod">
          <ac:chgData name="Ge Jin" userId="089b13c8-2cf9-4422-860f-d0d1199204da" providerId="ADAL" clId="{153035F9-C283-48D6-BD32-F123A837A75F}" dt="2020-02-18T22:01:30.850" v="274" actId="1076"/>
          <ac:spMkLst>
            <pc:docMk/>
            <pc:sldMk cId="3275874884" sldId="269"/>
            <ac:spMk id="15" creationId="{9D085D85-453F-4967-9FDB-FEC8C3D7AE1D}"/>
          </ac:spMkLst>
        </pc:spChg>
        <pc:spChg chg="add mod">
          <ac:chgData name="Ge Jin" userId="089b13c8-2cf9-4422-860f-d0d1199204da" providerId="ADAL" clId="{153035F9-C283-48D6-BD32-F123A837A75F}" dt="2020-02-18T22:20:30.927" v="329" actId="1076"/>
          <ac:spMkLst>
            <pc:docMk/>
            <pc:sldMk cId="3275874884" sldId="269"/>
            <ac:spMk id="18" creationId="{86ACDA29-DE15-46E1-A03E-F9DCF6D54195}"/>
          </ac:spMkLst>
        </pc:spChg>
        <pc:spChg chg="add mod">
          <ac:chgData name="Ge Jin" userId="089b13c8-2cf9-4422-860f-d0d1199204da" providerId="ADAL" clId="{153035F9-C283-48D6-BD32-F123A837A75F}" dt="2020-02-18T22:02:36.109" v="300" actId="1076"/>
          <ac:spMkLst>
            <pc:docMk/>
            <pc:sldMk cId="3275874884" sldId="269"/>
            <ac:spMk id="23" creationId="{B15C2F8C-6DAF-4C8D-9CC0-69147C5501D7}"/>
          </ac:spMkLst>
        </pc:spChg>
        <pc:spChg chg="add mod">
          <ac:chgData name="Ge Jin" userId="089b13c8-2cf9-4422-860f-d0d1199204da" providerId="ADAL" clId="{153035F9-C283-48D6-BD32-F123A837A75F}" dt="2020-02-18T22:02:10.475" v="294" actId="1076"/>
          <ac:spMkLst>
            <pc:docMk/>
            <pc:sldMk cId="3275874884" sldId="269"/>
            <ac:spMk id="26" creationId="{CD65F20C-37FB-4E2D-90C3-AEDF7DCF2422}"/>
          </ac:spMkLst>
        </pc:spChg>
        <pc:spChg chg="add mod">
          <ac:chgData name="Ge Jin" userId="089b13c8-2cf9-4422-860f-d0d1199204da" providerId="ADAL" clId="{153035F9-C283-48D6-BD32-F123A837A75F}" dt="2020-02-18T22:02:20.074" v="297" actId="1076"/>
          <ac:spMkLst>
            <pc:docMk/>
            <pc:sldMk cId="3275874884" sldId="269"/>
            <ac:spMk id="27" creationId="{5E8EC3B5-1A09-4354-A285-D2068366EA48}"/>
          </ac:spMkLst>
        </pc:spChg>
        <pc:spChg chg="add mod">
          <ac:chgData name="Ge Jin" userId="089b13c8-2cf9-4422-860f-d0d1199204da" providerId="ADAL" clId="{153035F9-C283-48D6-BD32-F123A837A75F}" dt="2020-02-18T22:13:25.659" v="319" actId="20577"/>
          <ac:spMkLst>
            <pc:docMk/>
            <pc:sldMk cId="3275874884" sldId="269"/>
            <ac:spMk id="31" creationId="{40F02EF9-9A95-4A06-B3B8-1605E683F18B}"/>
          </ac:spMkLst>
        </pc:spChg>
        <pc:cxnChg chg="add del mod">
          <ac:chgData name="Ge Jin" userId="089b13c8-2cf9-4422-860f-d0d1199204da" providerId="ADAL" clId="{153035F9-C283-48D6-BD32-F123A837A75F}" dt="2020-02-18T21:54:52.238" v="125" actId="478"/>
          <ac:cxnSpMkLst>
            <pc:docMk/>
            <pc:sldMk cId="3275874884" sldId="269"/>
            <ac:cxnSpMk id="10" creationId="{C4BE929E-02DF-4567-A413-2DA205E6BB8C}"/>
          </ac:cxnSpMkLst>
        </pc:cxnChg>
        <pc:cxnChg chg="add mod">
          <ac:chgData name="Ge Jin" userId="089b13c8-2cf9-4422-860f-d0d1199204da" providerId="ADAL" clId="{153035F9-C283-48D6-BD32-F123A837A75F}" dt="2020-02-18T22:20:28.760" v="328" actId="14100"/>
          <ac:cxnSpMkLst>
            <pc:docMk/>
            <pc:sldMk cId="3275874884" sldId="269"/>
            <ac:cxnSpMk id="17" creationId="{79182D8F-8570-4DFF-8619-67F54466E3DF}"/>
          </ac:cxnSpMkLst>
        </pc:cxnChg>
        <pc:cxnChg chg="add mod">
          <ac:chgData name="Ge Jin" userId="089b13c8-2cf9-4422-860f-d0d1199204da" providerId="ADAL" clId="{153035F9-C283-48D6-BD32-F123A837A75F}" dt="2020-02-18T22:02:33.363" v="299" actId="14100"/>
          <ac:cxnSpMkLst>
            <pc:docMk/>
            <pc:sldMk cId="3275874884" sldId="269"/>
            <ac:cxnSpMk id="20" creationId="{9367A24B-EB36-4028-89CA-2DE9C7E9C5B5}"/>
          </ac:cxnSpMkLst>
        </pc:cxnChg>
        <pc:cxnChg chg="add mod">
          <ac:chgData name="Ge Jin" userId="089b13c8-2cf9-4422-860f-d0d1199204da" providerId="ADAL" clId="{153035F9-C283-48D6-BD32-F123A837A75F}" dt="2020-02-18T22:13:18.432" v="302" actId="14100"/>
          <ac:cxnSpMkLst>
            <pc:docMk/>
            <pc:sldMk cId="3275874884" sldId="269"/>
            <ac:cxnSpMk id="29" creationId="{6D8A4D30-45D0-43E3-B2C3-02AB5F671642}"/>
          </ac:cxnSpMkLst>
        </pc:cxnChg>
      </pc:sldChg>
      <pc:sldChg chg="addSp modSp">
        <pc:chgData name="Ge Jin" userId="089b13c8-2cf9-4422-860f-d0d1199204da" providerId="ADAL" clId="{153035F9-C283-48D6-BD32-F123A837A75F}" dt="2020-02-18T21:47:20.447" v="43" actId="1076"/>
        <pc:sldMkLst>
          <pc:docMk/>
          <pc:sldMk cId="249952891" sldId="270"/>
        </pc:sldMkLst>
        <pc:spChg chg="mod">
          <ac:chgData name="Ge Jin" userId="089b13c8-2cf9-4422-860f-d0d1199204da" providerId="ADAL" clId="{153035F9-C283-48D6-BD32-F123A837A75F}" dt="2020-02-18T21:44:01.793" v="9" actId="1076"/>
          <ac:spMkLst>
            <pc:docMk/>
            <pc:sldMk cId="249952891" sldId="270"/>
            <ac:spMk id="2" creationId="{7B458DED-4FB4-4ECB-8010-1CE8B944DBF4}"/>
          </ac:spMkLst>
        </pc:spChg>
        <pc:spChg chg="add mod">
          <ac:chgData name="Ge Jin" userId="089b13c8-2cf9-4422-860f-d0d1199204da" providerId="ADAL" clId="{153035F9-C283-48D6-BD32-F123A837A75F}" dt="2020-02-18T21:47:20.447" v="43" actId="1076"/>
          <ac:spMkLst>
            <pc:docMk/>
            <pc:sldMk cId="249952891" sldId="270"/>
            <ac:spMk id="3" creationId="{58BEBF21-7EBE-4053-AEA3-A804F06C2818}"/>
          </ac:spMkLst>
        </pc:spChg>
        <pc:spChg chg="add mod">
          <ac:chgData name="Ge Jin" userId="089b13c8-2cf9-4422-860f-d0d1199204da" providerId="ADAL" clId="{153035F9-C283-48D6-BD32-F123A837A75F}" dt="2020-02-18T21:44:17.946" v="25" actId="1076"/>
          <ac:spMkLst>
            <pc:docMk/>
            <pc:sldMk cId="249952891" sldId="270"/>
            <ac:spMk id="9" creationId="{20ED7A86-D07E-4647-AA2B-ECF0508C342F}"/>
          </ac:spMkLst>
        </pc:spChg>
        <pc:graphicFrameChg chg="add mod modGraphic">
          <ac:chgData name="Ge Jin" userId="089b13c8-2cf9-4422-860f-d0d1199204da" providerId="ADAL" clId="{153035F9-C283-48D6-BD32-F123A837A75F}" dt="2020-02-18T21:43:58.111" v="7" actId="14100"/>
          <ac:graphicFrameMkLst>
            <pc:docMk/>
            <pc:sldMk cId="249952891" sldId="270"/>
            <ac:graphicFrameMk id="5" creationId="{566927F9-21DA-442D-ADB7-C503C4212735}"/>
          </ac:graphicFrameMkLst>
        </pc:graphicFrameChg>
      </pc:sldChg>
      <pc:sldChg chg="addSp delSp modSp add">
        <pc:chgData name="Ge Jin" userId="089b13c8-2cf9-4422-860f-d0d1199204da" providerId="ADAL" clId="{153035F9-C283-48D6-BD32-F123A837A75F}" dt="2020-02-18T23:03:21.316" v="700" actId="1076"/>
        <pc:sldMkLst>
          <pc:docMk/>
          <pc:sldMk cId="2297162693" sldId="271"/>
        </pc:sldMkLst>
        <pc:spChg chg="mod">
          <ac:chgData name="Ge Jin" userId="089b13c8-2cf9-4422-860f-d0d1199204da" providerId="ADAL" clId="{153035F9-C283-48D6-BD32-F123A837A75F}" dt="2020-02-18T22:31:35.282" v="535" actId="313"/>
          <ac:spMkLst>
            <pc:docMk/>
            <pc:sldMk cId="2297162693" sldId="271"/>
            <ac:spMk id="2" creationId="{9CFC3E90-4CC3-478D-8DAE-3FCDFB320A89}"/>
          </ac:spMkLst>
        </pc:spChg>
        <pc:spChg chg="del">
          <ac:chgData name="Ge Jin" userId="089b13c8-2cf9-4422-860f-d0d1199204da" providerId="ADAL" clId="{153035F9-C283-48D6-BD32-F123A837A75F}" dt="2020-02-18T22:53:42.472" v="536"/>
          <ac:spMkLst>
            <pc:docMk/>
            <pc:sldMk cId="2297162693" sldId="271"/>
            <ac:spMk id="3" creationId="{7A47C4E1-AF62-433A-A3F6-B19B39E804A4}"/>
          </ac:spMkLst>
        </pc:spChg>
        <pc:spChg chg="add mod">
          <ac:chgData name="Ge Jin" userId="089b13c8-2cf9-4422-860f-d0d1199204da" providerId="ADAL" clId="{153035F9-C283-48D6-BD32-F123A837A75F}" dt="2020-02-18T22:53:51.913" v="555" actId="1076"/>
          <ac:spMkLst>
            <pc:docMk/>
            <pc:sldMk cId="2297162693" sldId="271"/>
            <ac:spMk id="4" creationId="{27233067-4750-4F14-A426-0AC08D7B0AD8}"/>
          </ac:spMkLst>
        </pc:spChg>
        <pc:spChg chg="add mod">
          <ac:chgData name="Ge Jin" userId="089b13c8-2cf9-4422-860f-d0d1199204da" providerId="ADAL" clId="{153035F9-C283-48D6-BD32-F123A837A75F}" dt="2020-02-18T23:03:21.316" v="700" actId="1076"/>
          <ac:spMkLst>
            <pc:docMk/>
            <pc:sldMk cId="2297162693" sldId="271"/>
            <ac:spMk id="8" creationId="{77164E82-8F4E-4058-A71E-3E00D86D699B}"/>
          </ac:spMkLst>
        </pc:spChg>
        <pc:picChg chg="add mod">
          <ac:chgData name="Ge Jin" userId="089b13c8-2cf9-4422-860f-d0d1199204da" providerId="ADAL" clId="{153035F9-C283-48D6-BD32-F123A837A75F}" dt="2020-02-18T22:54:51.701" v="557" actId="1076"/>
          <ac:picMkLst>
            <pc:docMk/>
            <pc:sldMk cId="2297162693" sldId="271"/>
            <ac:picMk id="5" creationId="{D6649458-9F3E-45C6-8008-66097EF8F23E}"/>
          </ac:picMkLst>
        </pc:picChg>
        <pc:picChg chg="add mod">
          <ac:chgData name="Ge Jin" userId="089b13c8-2cf9-4422-860f-d0d1199204da" providerId="ADAL" clId="{153035F9-C283-48D6-BD32-F123A837A75F}" dt="2020-02-18T22:55:06.751" v="559" actId="1076"/>
          <ac:picMkLst>
            <pc:docMk/>
            <pc:sldMk cId="2297162693" sldId="271"/>
            <ac:picMk id="6" creationId="{00A5347B-ACBF-4448-9AFF-83F4DCA5DB94}"/>
          </ac:picMkLst>
        </pc:picChg>
        <pc:picChg chg="add del mod">
          <ac:chgData name="Ge Jin" userId="089b13c8-2cf9-4422-860f-d0d1199204da" providerId="ADAL" clId="{153035F9-C283-48D6-BD32-F123A837A75F}" dt="2020-02-18T22:59:01.898" v="563" actId="478"/>
          <ac:picMkLst>
            <pc:docMk/>
            <pc:sldMk cId="2297162693" sldId="271"/>
            <ac:picMk id="7" creationId="{FF09E9E3-CC15-4182-81A1-160E0BF3FFC9}"/>
          </ac:picMkLst>
        </pc:picChg>
        <pc:picChg chg="add mod">
          <ac:chgData name="Ge Jin" userId="089b13c8-2cf9-4422-860f-d0d1199204da" providerId="ADAL" clId="{153035F9-C283-48D6-BD32-F123A837A75F}" dt="2020-02-18T22:53:44.311" v="537" actId="1076"/>
          <ac:picMkLst>
            <pc:docMk/>
            <pc:sldMk cId="2297162693" sldId="271"/>
            <ac:picMk id="2050" creationId="{60880CD6-DA2B-4577-86E6-DDB003389E6F}"/>
          </ac:picMkLst>
        </pc:picChg>
        <pc:picChg chg="add del mod">
          <ac:chgData name="Ge Jin" userId="089b13c8-2cf9-4422-860f-d0d1199204da" providerId="ADAL" clId="{153035F9-C283-48D6-BD32-F123A837A75F}" dt="2020-02-18T23:00:37.698" v="571" actId="478"/>
          <ac:picMkLst>
            <pc:docMk/>
            <pc:sldMk cId="2297162693" sldId="271"/>
            <ac:picMk id="2052" creationId="{4765EA6F-9756-4685-AB54-7E379C7A837D}"/>
          </ac:picMkLst>
        </pc:picChg>
        <pc:picChg chg="add del mod">
          <ac:chgData name="Ge Jin" userId="089b13c8-2cf9-4422-860f-d0d1199204da" providerId="ADAL" clId="{153035F9-C283-48D6-BD32-F123A837A75F}" dt="2020-02-18T23:00:43.402" v="573" actId="478"/>
          <ac:picMkLst>
            <pc:docMk/>
            <pc:sldMk cId="2297162693" sldId="271"/>
            <ac:picMk id="2054" creationId="{E4057644-09A6-4339-A39C-FC011D240029}"/>
          </ac:picMkLst>
        </pc:picChg>
        <pc:picChg chg="add del mod">
          <ac:chgData name="Ge Jin" userId="089b13c8-2cf9-4422-860f-d0d1199204da" providerId="ADAL" clId="{153035F9-C283-48D6-BD32-F123A837A75F}" dt="2020-02-18T23:01:14.059" v="578" actId="478"/>
          <ac:picMkLst>
            <pc:docMk/>
            <pc:sldMk cId="2297162693" sldId="271"/>
            <ac:picMk id="2056" creationId="{CC8B56DE-2435-4907-9450-C82DFA6E720C}"/>
          </ac:picMkLst>
        </pc:picChg>
      </pc:sldChg>
      <pc:sldChg chg="addSp delSp modSp add">
        <pc:chgData name="Ge Jin" userId="089b13c8-2cf9-4422-860f-d0d1199204da" providerId="ADAL" clId="{153035F9-C283-48D6-BD32-F123A837A75F}" dt="2020-02-18T22:31:00.890" v="477" actId="1076"/>
        <pc:sldMkLst>
          <pc:docMk/>
          <pc:sldMk cId="3978316425" sldId="272"/>
        </pc:sldMkLst>
        <pc:spChg chg="mod">
          <ac:chgData name="Ge Jin" userId="089b13c8-2cf9-4422-860f-d0d1199204da" providerId="ADAL" clId="{153035F9-C283-48D6-BD32-F123A837A75F}" dt="2020-02-18T22:26:34.148" v="408" actId="20577"/>
          <ac:spMkLst>
            <pc:docMk/>
            <pc:sldMk cId="3978316425" sldId="272"/>
            <ac:spMk id="2" creationId="{BD5433CB-CF2C-4983-A0B6-3EF6E6A238DC}"/>
          </ac:spMkLst>
        </pc:spChg>
        <pc:spChg chg="del">
          <ac:chgData name="Ge Jin" userId="089b13c8-2cf9-4422-860f-d0d1199204da" providerId="ADAL" clId="{153035F9-C283-48D6-BD32-F123A837A75F}" dt="2020-02-18T22:26:40.509" v="409"/>
          <ac:spMkLst>
            <pc:docMk/>
            <pc:sldMk cId="3978316425" sldId="272"/>
            <ac:spMk id="3" creationId="{4E8A81E7-A73D-454E-A2A5-753BFC346AD9}"/>
          </ac:spMkLst>
        </pc:spChg>
        <pc:spChg chg="add mod">
          <ac:chgData name="Ge Jin" userId="089b13c8-2cf9-4422-860f-d0d1199204da" providerId="ADAL" clId="{153035F9-C283-48D6-BD32-F123A837A75F}" dt="2020-02-18T22:27:18.682" v="444" actId="1076"/>
          <ac:spMkLst>
            <pc:docMk/>
            <pc:sldMk cId="3978316425" sldId="272"/>
            <ac:spMk id="5" creationId="{DDB4A639-2720-4033-AC01-225D0242BB5C}"/>
          </ac:spMkLst>
        </pc:spChg>
        <pc:spChg chg="add mod">
          <ac:chgData name="Ge Jin" userId="089b13c8-2cf9-4422-860f-d0d1199204da" providerId="ADAL" clId="{153035F9-C283-48D6-BD32-F123A837A75F}" dt="2020-02-18T22:31:00.890" v="477" actId="1076"/>
          <ac:spMkLst>
            <pc:docMk/>
            <pc:sldMk cId="3978316425" sldId="272"/>
            <ac:spMk id="9" creationId="{AD9E426C-3C9E-4CDC-820F-6710F452A60F}"/>
          </ac:spMkLst>
        </pc:spChg>
        <pc:picChg chg="add mod">
          <ac:chgData name="Ge Jin" userId="089b13c8-2cf9-4422-860f-d0d1199204da" providerId="ADAL" clId="{153035F9-C283-48D6-BD32-F123A837A75F}" dt="2020-02-18T22:27:16.642" v="443" actId="1076"/>
          <ac:picMkLst>
            <pc:docMk/>
            <pc:sldMk cId="3978316425" sldId="272"/>
            <ac:picMk id="4" creationId="{D3E3C14F-7C37-44AF-8B2E-F18381446937}"/>
          </ac:picMkLst>
        </pc:picChg>
        <pc:picChg chg="add mod">
          <ac:chgData name="Ge Jin" userId="089b13c8-2cf9-4422-860f-d0d1199204da" providerId="ADAL" clId="{153035F9-C283-48D6-BD32-F123A837A75F}" dt="2020-02-18T22:30:12.497" v="463" actId="1076"/>
          <ac:picMkLst>
            <pc:docMk/>
            <pc:sldMk cId="3978316425" sldId="272"/>
            <ac:picMk id="6" creationId="{8727F55D-1786-4CF2-9319-00B614D315EF}"/>
          </ac:picMkLst>
        </pc:picChg>
        <pc:picChg chg="add mod">
          <ac:chgData name="Ge Jin" userId="089b13c8-2cf9-4422-860f-d0d1199204da" providerId="ADAL" clId="{153035F9-C283-48D6-BD32-F123A837A75F}" dt="2020-02-18T22:30:10.995" v="462" actId="1076"/>
          <ac:picMkLst>
            <pc:docMk/>
            <pc:sldMk cId="3978316425" sldId="272"/>
            <ac:picMk id="7" creationId="{24797C2D-3D36-4A22-A013-B1FB3B5E81A4}"/>
          </ac:picMkLst>
        </pc:picChg>
        <pc:picChg chg="add del mod">
          <ac:chgData name="Ge Jin" userId="089b13c8-2cf9-4422-860f-d0d1199204da" providerId="ADAL" clId="{153035F9-C283-48D6-BD32-F123A837A75F}" dt="2020-02-18T22:29:16.780" v="454" actId="478"/>
          <ac:picMkLst>
            <pc:docMk/>
            <pc:sldMk cId="3978316425" sldId="272"/>
            <ac:picMk id="1026" creationId="{8961AE27-7347-427E-AFFD-3032AABB1DC6}"/>
          </ac:picMkLst>
        </pc:picChg>
      </pc:sldChg>
      <pc:sldChg chg="addSp delSp modSp add">
        <pc:chgData name="Ge Jin" userId="089b13c8-2cf9-4422-860f-d0d1199204da" providerId="ADAL" clId="{153035F9-C283-48D6-BD32-F123A837A75F}" dt="2020-02-18T23:11:48.065" v="755" actId="1076"/>
        <pc:sldMkLst>
          <pc:docMk/>
          <pc:sldMk cId="68298047" sldId="273"/>
        </pc:sldMkLst>
        <pc:spChg chg="mod">
          <ac:chgData name="Ge Jin" userId="089b13c8-2cf9-4422-860f-d0d1199204da" providerId="ADAL" clId="{153035F9-C283-48D6-BD32-F123A837A75F}" dt="2020-02-18T23:11:36.098" v="751" actId="20577"/>
          <ac:spMkLst>
            <pc:docMk/>
            <pc:sldMk cId="68298047" sldId="273"/>
            <ac:spMk id="2" creationId="{434D332A-CB9C-48AB-8272-CE20DEA48D98}"/>
          </ac:spMkLst>
        </pc:spChg>
        <pc:spChg chg="del">
          <ac:chgData name="Ge Jin" userId="089b13c8-2cf9-4422-860f-d0d1199204da" providerId="ADAL" clId="{153035F9-C283-48D6-BD32-F123A837A75F}" dt="2020-02-18T23:11:43.928" v="752"/>
          <ac:spMkLst>
            <pc:docMk/>
            <pc:sldMk cId="68298047" sldId="273"/>
            <ac:spMk id="3" creationId="{8B8020F0-F7F8-4FC8-B875-AE10049D33BF}"/>
          </ac:spMkLst>
        </pc:spChg>
        <pc:picChg chg="add mod">
          <ac:chgData name="Ge Jin" userId="089b13c8-2cf9-4422-860f-d0d1199204da" providerId="ADAL" clId="{153035F9-C283-48D6-BD32-F123A837A75F}" dt="2020-02-18T23:11:48.065" v="755" actId="1076"/>
          <ac:picMkLst>
            <pc:docMk/>
            <pc:sldMk cId="68298047" sldId="273"/>
            <ac:picMk id="4" creationId="{53538E51-9D33-4350-97DE-9FE68FFC00BD}"/>
          </ac:picMkLst>
        </pc:picChg>
      </pc:sldChg>
      <pc:sldChg chg="addSp delSp modSp add">
        <pc:chgData name="Ge Jin" userId="089b13c8-2cf9-4422-860f-d0d1199204da" providerId="ADAL" clId="{153035F9-C283-48D6-BD32-F123A837A75F}" dt="2020-02-18T23:58:25.511" v="814" actId="1076"/>
        <pc:sldMkLst>
          <pc:docMk/>
          <pc:sldMk cId="2018600597" sldId="274"/>
        </pc:sldMkLst>
        <pc:spChg chg="mod">
          <ac:chgData name="Ge Jin" userId="089b13c8-2cf9-4422-860f-d0d1199204da" providerId="ADAL" clId="{153035F9-C283-48D6-BD32-F123A837A75F}" dt="2020-02-18T23:12:22.907" v="803" actId="20577"/>
          <ac:spMkLst>
            <pc:docMk/>
            <pc:sldMk cId="2018600597" sldId="274"/>
            <ac:spMk id="2" creationId="{F83D19C2-E88E-4E1D-ACD0-62501631DC30}"/>
          </ac:spMkLst>
        </pc:spChg>
        <pc:spChg chg="del">
          <ac:chgData name="Ge Jin" userId="089b13c8-2cf9-4422-860f-d0d1199204da" providerId="ADAL" clId="{153035F9-C283-48D6-BD32-F123A837A75F}" dt="2020-02-18T23:57:46.880" v="804"/>
          <ac:spMkLst>
            <pc:docMk/>
            <pc:sldMk cId="2018600597" sldId="274"/>
            <ac:spMk id="3" creationId="{8EBEA214-A916-49FB-905C-32746ABEA3C5}"/>
          </ac:spMkLst>
        </pc:spChg>
        <pc:spChg chg="add del mod">
          <ac:chgData name="Ge Jin" userId="089b13c8-2cf9-4422-860f-d0d1199204da" providerId="ADAL" clId="{153035F9-C283-48D6-BD32-F123A837A75F}" dt="2020-02-18T23:58:21.575" v="812"/>
          <ac:spMkLst>
            <pc:docMk/>
            <pc:sldMk cId="2018600597" sldId="274"/>
            <ac:spMk id="4" creationId="{0CB5E7CF-B4D3-44F6-A222-C40131EC53C9}"/>
          </ac:spMkLst>
        </pc:spChg>
        <pc:picChg chg="add del mod">
          <ac:chgData name="Ge Jin" userId="089b13c8-2cf9-4422-860f-d0d1199204da" providerId="ADAL" clId="{153035F9-C283-48D6-BD32-F123A837A75F}" dt="2020-02-18T23:58:20.296" v="811" actId="478"/>
          <ac:picMkLst>
            <pc:docMk/>
            <pc:sldMk cId="2018600597" sldId="274"/>
            <ac:picMk id="3074" creationId="{222DC6D2-E53E-40C5-8877-4C0240248102}"/>
          </ac:picMkLst>
        </pc:picChg>
        <pc:picChg chg="add mod">
          <ac:chgData name="Ge Jin" userId="089b13c8-2cf9-4422-860f-d0d1199204da" providerId="ADAL" clId="{153035F9-C283-48D6-BD32-F123A837A75F}" dt="2020-02-18T23:58:25.511" v="814" actId="1076"/>
          <ac:picMkLst>
            <pc:docMk/>
            <pc:sldMk cId="2018600597" sldId="274"/>
            <ac:picMk id="3076" creationId="{2309DEFC-69A9-44F3-8C51-66A7E2BA02AF}"/>
          </ac:picMkLst>
        </pc:picChg>
      </pc:sldChg>
    </pc:docChg>
  </pc:docChgLst>
  <pc:docChgLst>
    <pc:chgData name="Ge Jin" userId="089b13c8-2cf9-4422-860f-d0d1199204da" providerId="ADAL" clId="{03FC0ED1-E38B-4084-A7E5-5C3B9745622C}"/>
    <pc:docChg chg="undo custSel mod addSld delSld modSld sldOrd">
      <pc:chgData name="Ge Jin" userId="089b13c8-2cf9-4422-860f-d0d1199204da" providerId="ADAL" clId="{03FC0ED1-E38B-4084-A7E5-5C3B9745622C}" dt="2020-03-11T20:32:51.409" v="3343"/>
      <pc:docMkLst>
        <pc:docMk/>
      </pc:docMkLst>
      <pc:sldChg chg="addSp delSp modSp add mod setBg">
        <pc:chgData name="Ge Jin" userId="089b13c8-2cf9-4422-860f-d0d1199204da" providerId="ADAL" clId="{03FC0ED1-E38B-4084-A7E5-5C3B9745622C}" dt="2020-02-02T00:58:54.108" v="128" actId="20577"/>
        <pc:sldMkLst>
          <pc:docMk/>
          <pc:sldMk cId="1948769519" sldId="256"/>
        </pc:sldMkLst>
        <pc:spChg chg="mod">
          <ac:chgData name="Ge Jin" userId="089b13c8-2cf9-4422-860f-d0d1199204da" providerId="ADAL" clId="{03FC0ED1-E38B-4084-A7E5-5C3B9745622C}" dt="2020-02-02T00:58:15.642" v="71" actId="20577"/>
          <ac:spMkLst>
            <pc:docMk/>
            <pc:sldMk cId="1948769519" sldId="256"/>
            <ac:spMk id="2" creationId="{4F6EB97F-713A-45E3-92B7-FE64F9891A69}"/>
          </ac:spMkLst>
        </pc:spChg>
        <pc:spChg chg="mod">
          <ac:chgData name="Ge Jin" userId="089b13c8-2cf9-4422-860f-d0d1199204da" providerId="ADAL" clId="{03FC0ED1-E38B-4084-A7E5-5C3B9745622C}" dt="2020-02-02T00:58:54.108" v="128" actId="20577"/>
          <ac:spMkLst>
            <pc:docMk/>
            <pc:sldMk cId="1948769519" sldId="256"/>
            <ac:spMk id="3" creationId="{4267FBDC-B81B-40B9-BE3E-1B9A9D84C803}"/>
          </ac:spMkLst>
        </pc:spChg>
        <pc:spChg chg="add del">
          <ac:chgData name="Ge Jin" userId="089b13c8-2cf9-4422-860f-d0d1199204da" providerId="ADAL" clId="{03FC0ED1-E38B-4084-A7E5-5C3B9745622C}" dt="2020-02-02T00:56:37.520" v="3" actId="26606"/>
          <ac:spMkLst>
            <pc:docMk/>
            <pc:sldMk cId="1948769519" sldId="256"/>
            <ac:spMk id="8" creationId="{23962611-DFD5-4092-AAFD-559E3DFCE2C9}"/>
          </ac:spMkLst>
        </pc:spChg>
        <pc:picChg chg="add del">
          <ac:chgData name="Ge Jin" userId="089b13c8-2cf9-4422-860f-d0d1199204da" providerId="ADAL" clId="{03FC0ED1-E38B-4084-A7E5-5C3B9745622C}" dt="2020-02-02T00:56:37.520" v="3" actId="26606"/>
          <ac:picMkLst>
            <pc:docMk/>
            <pc:sldMk cId="1948769519" sldId="256"/>
            <ac:picMk id="10" creationId="{2270F1FA-0425-408F-9861-80BF5AFB276D}"/>
          </ac:picMkLst>
        </pc:picChg>
      </pc:sldChg>
      <pc:sldChg chg="addSp delSp modSp add">
        <pc:chgData name="Ge Jin" userId="089b13c8-2cf9-4422-860f-d0d1199204da" providerId="ADAL" clId="{03FC0ED1-E38B-4084-A7E5-5C3B9745622C}" dt="2020-02-02T01:02:11.923" v="206" actId="1076"/>
        <pc:sldMkLst>
          <pc:docMk/>
          <pc:sldMk cId="2757447236" sldId="257"/>
        </pc:sldMkLst>
        <pc:spChg chg="mod">
          <ac:chgData name="Ge Jin" userId="089b13c8-2cf9-4422-860f-d0d1199204da" providerId="ADAL" clId="{03FC0ED1-E38B-4084-A7E5-5C3B9745622C}" dt="2020-02-02T01:01:12.327" v="188" actId="20577"/>
          <ac:spMkLst>
            <pc:docMk/>
            <pc:sldMk cId="2757447236" sldId="257"/>
            <ac:spMk id="2" creationId="{C529984F-A874-4C66-9CFA-E98EC42B0BA2}"/>
          </ac:spMkLst>
        </pc:spChg>
        <pc:spChg chg="del">
          <ac:chgData name="Ge Jin" userId="089b13c8-2cf9-4422-860f-d0d1199204da" providerId="ADAL" clId="{03FC0ED1-E38B-4084-A7E5-5C3B9745622C}" dt="2020-02-02T01:00:55.154" v="173"/>
          <ac:spMkLst>
            <pc:docMk/>
            <pc:sldMk cId="2757447236" sldId="257"/>
            <ac:spMk id="3" creationId="{5B81628A-4D10-464B-8785-13F679042E88}"/>
          </ac:spMkLst>
        </pc:spChg>
        <pc:spChg chg="add mod">
          <ac:chgData name="Ge Jin" userId="089b13c8-2cf9-4422-860f-d0d1199204da" providerId="ADAL" clId="{03FC0ED1-E38B-4084-A7E5-5C3B9745622C}" dt="2020-02-02T01:02:11.923" v="206" actId="1076"/>
          <ac:spMkLst>
            <pc:docMk/>
            <pc:sldMk cId="2757447236" sldId="257"/>
            <ac:spMk id="4" creationId="{95FFA692-EFAE-4C4D-A189-A6DF6488BB52}"/>
          </ac:spMkLst>
        </pc:spChg>
        <pc:picChg chg="add mod">
          <ac:chgData name="Ge Jin" userId="089b13c8-2cf9-4422-860f-d0d1199204da" providerId="ADAL" clId="{03FC0ED1-E38B-4084-A7E5-5C3B9745622C}" dt="2020-02-02T01:01:07.443" v="174" actId="1076"/>
          <ac:picMkLst>
            <pc:docMk/>
            <pc:sldMk cId="2757447236" sldId="257"/>
            <ac:picMk id="1026" creationId="{DC4AA3B5-9910-47D2-9415-803D2BF61EF1}"/>
          </ac:picMkLst>
        </pc:picChg>
      </pc:sldChg>
      <pc:sldChg chg="addSp delSp modSp add">
        <pc:chgData name="Ge Jin" userId="089b13c8-2cf9-4422-860f-d0d1199204da" providerId="ADAL" clId="{03FC0ED1-E38B-4084-A7E5-5C3B9745622C}" dt="2020-02-02T01:46:32.250" v="267" actId="1076"/>
        <pc:sldMkLst>
          <pc:docMk/>
          <pc:sldMk cId="2495193206" sldId="258"/>
        </pc:sldMkLst>
        <pc:spChg chg="mod">
          <ac:chgData name="Ge Jin" userId="089b13c8-2cf9-4422-860f-d0d1199204da" providerId="ADAL" clId="{03FC0ED1-E38B-4084-A7E5-5C3B9745622C}" dt="2020-02-02T01:45:35.476" v="260" actId="404"/>
          <ac:spMkLst>
            <pc:docMk/>
            <pc:sldMk cId="2495193206" sldId="258"/>
            <ac:spMk id="2" creationId="{8030AD66-C60E-4369-A978-D7C3A37FF0CF}"/>
          </ac:spMkLst>
        </pc:spChg>
        <pc:spChg chg="del">
          <ac:chgData name="Ge Jin" userId="089b13c8-2cf9-4422-860f-d0d1199204da" providerId="ADAL" clId="{03FC0ED1-E38B-4084-A7E5-5C3B9745622C}" dt="2020-02-02T01:45:51.412" v="261"/>
          <ac:spMkLst>
            <pc:docMk/>
            <pc:sldMk cId="2495193206" sldId="258"/>
            <ac:spMk id="3" creationId="{0621A90A-5253-409D-AFBA-EDEA6D33AEDA}"/>
          </ac:spMkLst>
        </pc:spChg>
        <pc:picChg chg="add mod">
          <ac:chgData name="Ge Jin" userId="089b13c8-2cf9-4422-860f-d0d1199204da" providerId="ADAL" clId="{03FC0ED1-E38B-4084-A7E5-5C3B9745622C}" dt="2020-02-02T01:46:28.732" v="266" actId="1076"/>
          <ac:picMkLst>
            <pc:docMk/>
            <pc:sldMk cId="2495193206" sldId="258"/>
            <ac:picMk id="4" creationId="{363561B2-8079-4672-A1BC-FDFB87101841}"/>
          </ac:picMkLst>
        </pc:picChg>
        <pc:picChg chg="add mod">
          <ac:chgData name="Ge Jin" userId="089b13c8-2cf9-4422-860f-d0d1199204da" providerId="ADAL" clId="{03FC0ED1-E38B-4084-A7E5-5C3B9745622C}" dt="2020-02-02T01:46:32.250" v="267" actId="1076"/>
          <ac:picMkLst>
            <pc:docMk/>
            <pc:sldMk cId="2495193206" sldId="258"/>
            <ac:picMk id="5" creationId="{C389A50B-EAB8-4F33-BA73-9B0150CC4B25}"/>
          </ac:picMkLst>
        </pc:picChg>
      </pc:sldChg>
      <pc:sldChg chg="modSp add">
        <pc:chgData name="Ge Jin" userId="089b13c8-2cf9-4422-860f-d0d1199204da" providerId="ADAL" clId="{03FC0ED1-E38B-4084-A7E5-5C3B9745622C}" dt="2020-02-02T01:47:56.362" v="321" actId="20577"/>
        <pc:sldMkLst>
          <pc:docMk/>
          <pc:sldMk cId="2816097252" sldId="259"/>
        </pc:sldMkLst>
        <pc:spChg chg="mod">
          <ac:chgData name="Ge Jin" userId="089b13c8-2cf9-4422-860f-d0d1199204da" providerId="ADAL" clId="{03FC0ED1-E38B-4084-A7E5-5C3B9745622C}" dt="2020-02-02T01:46:41.354" v="287" actId="20577"/>
          <ac:spMkLst>
            <pc:docMk/>
            <pc:sldMk cId="2816097252" sldId="259"/>
            <ac:spMk id="2" creationId="{863C4819-691E-4E4A-BE6E-430D5B6F6EBF}"/>
          </ac:spMkLst>
        </pc:spChg>
        <pc:spChg chg="mod">
          <ac:chgData name="Ge Jin" userId="089b13c8-2cf9-4422-860f-d0d1199204da" providerId="ADAL" clId="{03FC0ED1-E38B-4084-A7E5-5C3B9745622C}" dt="2020-02-02T01:47:56.362" v="321" actId="20577"/>
          <ac:spMkLst>
            <pc:docMk/>
            <pc:sldMk cId="2816097252" sldId="259"/>
            <ac:spMk id="3" creationId="{AB4F8F12-4192-469A-A11D-84A5C77B1383}"/>
          </ac:spMkLst>
        </pc:spChg>
      </pc:sldChg>
      <pc:sldChg chg="addSp delSp modSp add">
        <pc:chgData name="Ge Jin" userId="089b13c8-2cf9-4422-860f-d0d1199204da" providerId="ADAL" clId="{03FC0ED1-E38B-4084-A7E5-5C3B9745622C}" dt="2020-02-03T22:46:18.208" v="382" actId="1076"/>
        <pc:sldMkLst>
          <pc:docMk/>
          <pc:sldMk cId="1541398367" sldId="260"/>
        </pc:sldMkLst>
        <pc:spChg chg="mod">
          <ac:chgData name="Ge Jin" userId="089b13c8-2cf9-4422-860f-d0d1199204da" providerId="ADAL" clId="{03FC0ED1-E38B-4084-A7E5-5C3B9745622C}" dt="2020-02-02T01:48:11.382" v="342" actId="20577"/>
          <ac:spMkLst>
            <pc:docMk/>
            <pc:sldMk cId="1541398367" sldId="260"/>
            <ac:spMk id="2" creationId="{5FB09C33-623F-42FD-AE17-020DD19EA533}"/>
          </ac:spMkLst>
        </pc:spChg>
        <pc:spChg chg="del">
          <ac:chgData name="Ge Jin" userId="089b13c8-2cf9-4422-860f-d0d1199204da" providerId="ADAL" clId="{03FC0ED1-E38B-4084-A7E5-5C3B9745622C}" dt="2020-02-02T01:48:47.599" v="343"/>
          <ac:spMkLst>
            <pc:docMk/>
            <pc:sldMk cId="1541398367" sldId="260"/>
            <ac:spMk id="3" creationId="{0BEF97A0-CB7D-42ED-9ADC-8A8DEB5E07B2}"/>
          </ac:spMkLst>
        </pc:spChg>
        <pc:spChg chg="add mod">
          <ac:chgData name="Ge Jin" userId="089b13c8-2cf9-4422-860f-d0d1199204da" providerId="ADAL" clId="{03FC0ED1-E38B-4084-A7E5-5C3B9745622C}" dt="2020-02-03T22:46:15.628" v="381" actId="1076"/>
          <ac:spMkLst>
            <pc:docMk/>
            <pc:sldMk cId="1541398367" sldId="260"/>
            <ac:spMk id="4" creationId="{35E824E4-9ABB-4064-BDC7-8A1CAF2D7BC2}"/>
          </ac:spMkLst>
        </pc:spChg>
        <pc:spChg chg="add del mod">
          <ac:chgData name="Ge Jin" userId="089b13c8-2cf9-4422-860f-d0d1199204da" providerId="ADAL" clId="{03FC0ED1-E38B-4084-A7E5-5C3B9745622C}" dt="2020-02-03T22:46:05.344" v="378" actId="11529"/>
          <ac:spMkLst>
            <pc:docMk/>
            <pc:sldMk cId="1541398367" sldId="260"/>
            <ac:spMk id="5" creationId="{7E403B4F-7370-41F1-9698-14332F954BB5}"/>
          </ac:spMkLst>
        </pc:spChg>
        <pc:spChg chg="add mod">
          <ac:chgData name="Ge Jin" userId="089b13c8-2cf9-4422-860f-d0d1199204da" providerId="ADAL" clId="{03FC0ED1-E38B-4084-A7E5-5C3B9745622C}" dt="2020-02-03T22:46:18.208" v="382" actId="1076"/>
          <ac:spMkLst>
            <pc:docMk/>
            <pc:sldMk cId="1541398367" sldId="260"/>
            <ac:spMk id="6" creationId="{BCFEB754-2117-4E81-87E5-481A39874C40}"/>
          </ac:spMkLst>
        </pc:spChg>
        <pc:picChg chg="add mod">
          <ac:chgData name="Ge Jin" userId="089b13c8-2cf9-4422-860f-d0d1199204da" providerId="ADAL" clId="{03FC0ED1-E38B-4084-A7E5-5C3B9745622C}" dt="2020-02-02T01:49:03.513" v="350" actId="1076"/>
          <ac:picMkLst>
            <pc:docMk/>
            <pc:sldMk cId="1541398367" sldId="260"/>
            <ac:picMk id="2050" creationId="{F477851E-5AEB-43B8-928C-287ADEC007DB}"/>
          </ac:picMkLst>
        </pc:picChg>
      </pc:sldChg>
      <pc:sldChg chg="addSp delSp modSp add">
        <pc:chgData name="Ge Jin" userId="089b13c8-2cf9-4422-860f-d0d1199204da" providerId="ADAL" clId="{03FC0ED1-E38B-4084-A7E5-5C3B9745622C}" dt="2020-02-04T03:04:09.466" v="555" actId="1076"/>
        <pc:sldMkLst>
          <pc:docMk/>
          <pc:sldMk cId="664858877" sldId="261"/>
        </pc:sldMkLst>
        <pc:spChg chg="mod">
          <ac:chgData name="Ge Jin" userId="089b13c8-2cf9-4422-860f-d0d1199204da" providerId="ADAL" clId="{03FC0ED1-E38B-4084-A7E5-5C3B9745622C}" dt="2020-02-03T23:44:46.130" v="409" actId="20577"/>
          <ac:spMkLst>
            <pc:docMk/>
            <pc:sldMk cId="664858877" sldId="261"/>
            <ac:spMk id="2" creationId="{C61500A6-36D7-4B17-B080-0757F6A72503}"/>
          </ac:spMkLst>
        </pc:spChg>
        <pc:spChg chg="del">
          <ac:chgData name="Ge Jin" userId="089b13c8-2cf9-4422-860f-d0d1199204da" providerId="ADAL" clId="{03FC0ED1-E38B-4084-A7E5-5C3B9745622C}" dt="2020-02-03T21:21:07.225" v="352"/>
          <ac:spMkLst>
            <pc:docMk/>
            <pc:sldMk cId="664858877" sldId="261"/>
            <ac:spMk id="3" creationId="{FEF974DF-69C1-4227-B901-CE3ECC0EEE13}"/>
          </ac:spMkLst>
        </pc:spChg>
        <pc:spChg chg="add del mod">
          <ac:chgData name="Ge Jin" userId="089b13c8-2cf9-4422-860f-d0d1199204da" providerId="ADAL" clId="{03FC0ED1-E38B-4084-A7E5-5C3B9745622C}" dt="2020-02-03T23:44:55.595" v="412" actId="478"/>
          <ac:spMkLst>
            <pc:docMk/>
            <pc:sldMk cId="664858877" sldId="261"/>
            <ac:spMk id="6" creationId="{B6BE82E3-84BD-4A0C-9BD6-D49731BE7FB0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9" creationId="{EF2D0BCD-A048-4D34-8C34-A8D5138D452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4" creationId="{4A7E65E2-C623-4477-917E-EB1C3A8B9B36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5" creationId="{9CC1141A-C19E-409B-8CA8-2662D24DF58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6" creationId="{0D07EB65-1C6E-4043-BA98-9C147D0509A1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7" creationId="{C31CDFE1-BE2F-4BD0-B550-7465410D7DEF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8" creationId="{D0377C18-EB98-4441-B601-D3C70DE1441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9" creationId="{A2D6759A-168D-46F9-A04D-E64F4B46F9B2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0" creationId="{3212FF04-E79E-4A6E-8916-76DD48EAA6B8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1" creationId="{3EED4AB2-5A34-4E7C-A8AB-C030BCA16553}"/>
          </ac:spMkLst>
        </pc:spChg>
        <pc:spChg chg="add mod">
          <ac:chgData name="Ge Jin" userId="089b13c8-2cf9-4422-860f-d0d1199204da" providerId="ADAL" clId="{03FC0ED1-E38B-4084-A7E5-5C3B9745622C}" dt="2020-02-04T03:04:09.466" v="555" actId="1076"/>
          <ac:spMkLst>
            <pc:docMk/>
            <pc:sldMk cId="664858877" sldId="261"/>
            <ac:spMk id="22" creationId="{676A0535-B990-4EFA-8DF5-9E4E78AADD9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3" creationId="{3DF1CE51-16E8-4A6D-974C-51D112E1DE56}"/>
          </ac:spMkLst>
        </pc:spChg>
        <pc:spChg chg="add mod">
          <ac:chgData name="Ge Jin" userId="089b13c8-2cf9-4422-860f-d0d1199204da" providerId="ADAL" clId="{03FC0ED1-E38B-4084-A7E5-5C3B9745622C}" dt="2020-02-04T03:04:06.637" v="554" actId="1076"/>
          <ac:spMkLst>
            <pc:docMk/>
            <pc:sldMk cId="664858877" sldId="261"/>
            <ac:spMk id="24" creationId="{9B647D03-A330-4ADF-A657-56CC1D880301}"/>
          </ac:spMkLst>
        </pc:spChg>
        <pc:picChg chg="add del mod">
          <ac:chgData name="Ge Jin" userId="089b13c8-2cf9-4422-860f-d0d1199204da" providerId="ADAL" clId="{03FC0ED1-E38B-4084-A7E5-5C3B9745622C}" dt="2020-02-03T21:21:40.971" v="355" actId="478"/>
          <ac:picMkLst>
            <pc:docMk/>
            <pc:sldMk cId="664858877" sldId="261"/>
            <ac:picMk id="4" creationId="{87741845-FB43-44F6-8638-E0A477CF1524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7" creationId="{09C420C3-6904-4297-8580-5A25C7128F4F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8" creationId="{19796CCA-5059-4F49-A59E-141DF3C4DE8A}"/>
          </ac:picMkLst>
        </pc:pic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1" creationId="{19F35179-C86E-4F86-A788-8C64EAFB13E5}"/>
          </ac:cxnSpMkLst>
        </pc:cxn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2" creationId="{B4965436-36F7-43C2-A048-3DEBC40A0242}"/>
          </ac:cxnSpMkLst>
        </pc:cxnChg>
      </pc:sldChg>
      <pc:sldChg chg="addSp delSp modSp add del">
        <pc:chgData name="Ge Jin" userId="089b13c8-2cf9-4422-860f-d0d1199204da" providerId="ADAL" clId="{03FC0ED1-E38B-4084-A7E5-5C3B9745622C}" dt="2020-02-04T03:23:00.811" v="620" actId="47"/>
        <pc:sldMkLst>
          <pc:docMk/>
          <pc:sldMk cId="737396373" sldId="262"/>
        </pc:sldMkLst>
        <pc:spChg chg="mod">
          <ac:chgData name="Ge Jin" userId="089b13c8-2cf9-4422-860f-d0d1199204da" providerId="ADAL" clId="{03FC0ED1-E38B-4084-A7E5-5C3B9745622C}" dt="2020-02-04T02:57:39.510" v="497" actId="20577"/>
          <ac:spMkLst>
            <pc:docMk/>
            <pc:sldMk cId="737396373" sldId="262"/>
            <ac:spMk id="2" creationId="{77AEB4BE-6060-4004-A91D-73C77B08AC6A}"/>
          </ac:spMkLst>
        </pc:spChg>
        <pc:spChg chg="del">
          <ac:chgData name="Ge Jin" userId="089b13c8-2cf9-4422-860f-d0d1199204da" providerId="ADAL" clId="{03FC0ED1-E38B-4084-A7E5-5C3B9745622C}" dt="2020-02-04T03:02:57.202" v="499" actId="478"/>
          <ac:spMkLst>
            <pc:docMk/>
            <pc:sldMk cId="737396373" sldId="262"/>
            <ac:spMk id="3" creationId="{0A3029DC-8885-410E-A480-6B9B9400773B}"/>
          </ac:spMkLst>
        </pc:spChg>
        <pc:picChg chg="add mod">
          <ac:chgData name="Ge Jin" userId="089b13c8-2cf9-4422-860f-d0d1199204da" providerId="ADAL" clId="{03FC0ED1-E38B-4084-A7E5-5C3B9745622C}" dt="2020-02-04T03:03:02.164" v="500" actId="1076"/>
          <ac:picMkLst>
            <pc:docMk/>
            <pc:sldMk cId="737396373" sldId="262"/>
            <ac:picMk id="4" creationId="{AA011C60-F6DB-40B0-94DF-A802EC569181}"/>
          </ac:picMkLst>
        </pc:picChg>
      </pc:sldChg>
      <pc:sldChg chg="addSp delSp modSp add">
        <pc:chgData name="Ge Jin" userId="089b13c8-2cf9-4422-860f-d0d1199204da" providerId="ADAL" clId="{03FC0ED1-E38B-4084-A7E5-5C3B9745622C}" dt="2020-02-04T03:22:46.124" v="619" actId="1076"/>
        <pc:sldMkLst>
          <pc:docMk/>
          <pc:sldMk cId="2680345373" sldId="263"/>
        </pc:sldMkLst>
        <pc:spChg chg="mod">
          <ac:chgData name="Ge Jin" userId="089b13c8-2cf9-4422-860f-d0d1199204da" providerId="ADAL" clId="{03FC0ED1-E38B-4084-A7E5-5C3B9745622C}" dt="2020-02-04T03:06:22.248" v="600" actId="1076"/>
          <ac:spMkLst>
            <pc:docMk/>
            <pc:sldMk cId="2680345373" sldId="263"/>
            <ac:spMk id="2" creationId="{C61500A6-36D7-4B17-B080-0757F6A72503}"/>
          </ac:spMkLst>
        </pc:spChg>
        <pc:spChg chg="add mod">
          <ac:chgData name="Ge Jin" userId="089b13c8-2cf9-4422-860f-d0d1199204da" providerId="ADAL" clId="{03FC0ED1-E38B-4084-A7E5-5C3B9745622C}" dt="2020-02-04T03:04:53.949" v="594" actId="1076"/>
          <ac:spMkLst>
            <pc:docMk/>
            <pc:sldMk cId="2680345373" sldId="263"/>
            <ac:spMk id="3" creationId="{5C123E8C-C6C7-4B67-881D-19CB6424533A}"/>
          </ac:spMkLst>
        </pc:spChg>
        <pc:spChg chg="add mod">
          <ac:chgData name="Ge Jin" userId="089b13c8-2cf9-4422-860f-d0d1199204da" providerId="ADAL" clId="{03FC0ED1-E38B-4084-A7E5-5C3B9745622C}" dt="2020-02-04T03:06:31.448" v="603" actId="1076"/>
          <ac:spMkLst>
            <pc:docMk/>
            <pc:sldMk cId="2680345373" sldId="263"/>
            <ac:spMk id="4" creationId="{351D9E61-6710-49CE-BFC1-36D684643B48}"/>
          </ac:spMkLst>
        </pc:spChg>
        <pc:spChg chg="add mod">
          <ac:chgData name="Ge Jin" userId="089b13c8-2cf9-4422-860f-d0d1199204da" providerId="ADAL" clId="{03FC0ED1-E38B-4084-A7E5-5C3B9745622C}" dt="2020-02-04T03:06:41.357" v="613" actId="1076"/>
          <ac:spMkLst>
            <pc:docMk/>
            <pc:sldMk cId="2680345373" sldId="263"/>
            <ac:spMk id="5" creationId="{22CEA545-B7A0-44A8-A9F6-8D0D9F8697D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4" creationId="{4A7E65E2-C623-4477-917E-EB1C3A8B9B3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5" creationId="{9CC1141A-C19E-409B-8CA8-2662D24DF58E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6" creationId="{0D07EB65-1C6E-4043-BA98-9C147D0509A1}"/>
          </ac:spMkLst>
        </pc:spChg>
        <pc:spChg chg="add del">
          <ac:chgData name="Ge Jin" userId="089b13c8-2cf9-4422-860f-d0d1199204da" providerId="ADAL" clId="{03FC0ED1-E38B-4084-A7E5-5C3B9745622C}" dt="2020-02-04T03:03:36.867" v="539" actId="478"/>
          <ac:spMkLst>
            <pc:docMk/>
            <pc:sldMk cId="2680345373" sldId="263"/>
            <ac:spMk id="17" creationId="{C31CDFE1-BE2F-4BD0-B550-7465410D7DEF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8" creationId="{D0377C18-EB98-4441-B601-D3C70DE1441B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9" creationId="{A2D6759A-168D-46F9-A04D-E64F4B46F9B2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20" creationId="{3212FF04-E79E-4A6E-8916-76DD48EAA6B8}"/>
          </ac:spMkLst>
        </pc:spChg>
        <pc:spChg chg="del">
          <ac:chgData name="Ge Jin" userId="089b13c8-2cf9-4422-860f-d0d1199204da" providerId="ADAL" clId="{03FC0ED1-E38B-4084-A7E5-5C3B9745622C}" dt="2020-02-04T03:03:44.195" v="540" actId="478"/>
          <ac:spMkLst>
            <pc:docMk/>
            <pc:sldMk cId="2680345373" sldId="263"/>
            <ac:spMk id="22" creationId="{676A0535-B990-4EFA-8DF5-9E4E78AADD9B}"/>
          </ac:spMkLst>
        </pc:spChg>
        <pc:spChg chg="mod">
          <ac:chgData name="Ge Jin" userId="089b13c8-2cf9-4422-860f-d0d1199204da" providerId="ADAL" clId="{03FC0ED1-E38B-4084-A7E5-5C3B9745622C}" dt="2020-02-04T03:03:46.653" v="541" actId="1076"/>
          <ac:spMkLst>
            <pc:docMk/>
            <pc:sldMk cId="2680345373" sldId="263"/>
            <ac:spMk id="23" creationId="{3DF1CE51-16E8-4A6D-974C-51D112E1DE56}"/>
          </ac:spMkLst>
        </pc:spChg>
        <pc:spChg chg="del">
          <ac:chgData name="Ge Jin" userId="089b13c8-2cf9-4422-860f-d0d1199204da" providerId="ADAL" clId="{03FC0ED1-E38B-4084-A7E5-5C3B9745622C}" dt="2020-02-04T03:04:24.516" v="558" actId="478"/>
          <ac:spMkLst>
            <pc:docMk/>
            <pc:sldMk cId="2680345373" sldId="263"/>
            <ac:spMk id="24" creationId="{9B647D03-A330-4ADF-A657-56CC1D880301}"/>
          </ac:spMkLst>
        </pc:spChg>
        <pc:spChg chg="add mod">
          <ac:chgData name="Ge Jin" userId="089b13c8-2cf9-4422-860f-d0d1199204da" providerId="ADAL" clId="{03FC0ED1-E38B-4084-A7E5-5C3B9745622C}" dt="2020-02-04T03:04:29.078" v="559" actId="1076"/>
          <ac:spMkLst>
            <pc:docMk/>
            <pc:sldMk cId="2680345373" sldId="263"/>
            <ac:spMk id="25" creationId="{E91F0E41-CD3E-4AE7-8FC1-9E1F0B5C7D87}"/>
          </ac:spMkLst>
        </pc:spChg>
        <pc:picChg chg="add del">
          <ac:chgData name="Ge Jin" userId="089b13c8-2cf9-4422-860f-d0d1199204da" providerId="ADAL" clId="{03FC0ED1-E38B-4084-A7E5-5C3B9745622C}" dt="2020-02-04T03:03:28.613" v="537" actId="478"/>
          <ac:picMkLst>
            <pc:docMk/>
            <pc:sldMk cId="2680345373" sldId="263"/>
            <ac:picMk id="8" creationId="{19796CCA-5059-4F49-A59E-141DF3C4DE8A}"/>
          </ac:picMkLst>
        </pc:picChg>
        <pc:picChg chg="add del mod">
          <ac:chgData name="Ge Jin" userId="089b13c8-2cf9-4422-860f-d0d1199204da" providerId="ADAL" clId="{03FC0ED1-E38B-4084-A7E5-5C3B9745622C}" dt="2020-02-04T03:22:18.259" v="614" actId="478"/>
          <ac:picMkLst>
            <pc:docMk/>
            <pc:sldMk cId="2680345373" sldId="263"/>
            <ac:picMk id="3074" creationId="{4B3F9140-078A-494C-8E12-317F4CAA5412}"/>
          </ac:picMkLst>
        </pc:picChg>
        <pc:picChg chg="add mod">
          <ac:chgData name="Ge Jin" userId="089b13c8-2cf9-4422-860f-d0d1199204da" providerId="ADAL" clId="{03FC0ED1-E38B-4084-A7E5-5C3B9745622C}" dt="2020-02-04T03:22:46.124" v="619" actId="1076"/>
          <ac:picMkLst>
            <pc:docMk/>
            <pc:sldMk cId="2680345373" sldId="263"/>
            <ac:picMk id="3076" creationId="{6D4E0492-AF7A-4EF2-B95E-27217D224417}"/>
          </ac:picMkLst>
        </pc:picChg>
      </pc:sldChg>
      <pc:sldChg chg="addSp delSp modSp add">
        <pc:chgData name="Ge Jin" userId="089b13c8-2cf9-4422-860f-d0d1199204da" providerId="ADAL" clId="{03FC0ED1-E38B-4084-A7E5-5C3B9745622C}" dt="2020-02-04T22:39:17.197" v="704" actId="313"/>
        <pc:sldMkLst>
          <pc:docMk/>
          <pc:sldMk cId="3562397488" sldId="264"/>
        </pc:sldMkLst>
        <pc:spChg chg="mod">
          <ac:chgData name="Ge Jin" userId="089b13c8-2cf9-4422-860f-d0d1199204da" providerId="ADAL" clId="{03FC0ED1-E38B-4084-A7E5-5C3B9745622C}" dt="2020-02-04T22:39:17.197" v="704" actId="313"/>
          <ac:spMkLst>
            <pc:docMk/>
            <pc:sldMk cId="3562397488" sldId="264"/>
            <ac:spMk id="2" creationId="{9125FD7F-E6D6-4F85-B18E-E20FD88238DA}"/>
          </ac:spMkLst>
        </pc:spChg>
        <pc:spChg chg="del">
          <ac:chgData name="Ge Jin" userId="089b13c8-2cf9-4422-860f-d0d1199204da" providerId="ADAL" clId="{03FC0ED1-E38B-4084-A7E5-5C3B9745622C}" dt="2020-02-04T03:24:01.739" v="622"/>
          <ac:spMkLst>
            <pc:docMk/>
            <pc:sldMk cId="3562397488" sldId="264"/>
            <ac:spMk id="3" creationId="{CAC99BF5-335B-4440-959C-9A84DB3CE83C}"/>
          </ac:spMkLst>
        </pc:spChg>
        <pc:picChg chg="add mod">
          <ac:chgData name="Ge Jin" userId="089b13c8-2cf9-4422-860f-d0d1199204da" providerId="ADAL" clId="{03FC0ED1-E38B-4084-A7E5-5C3B9745622C}" dt="2020-02-04T22:39:05.673" v="701" actId="1076"/>
          <ac:picMkLst>
            <pc:docMk/>
            <pc:sldMk cId="3562397488" sldId="264"/>
            <ac:picMk id="6146" creationId="{F0E06ABE-0B0D-4376-8DCA-CB27CC874575}"/>
          </ac:picMkLst>
        </pc:picChg>
      </pc:sldChg>
      <pc:sldChg chg="addSp delSp modSp add">
        <pc:chgData name="Ge Jin" userId="089b13c8-2cf9-4422-860f-d0d1199204da" providerId="ADAL" clId="{03FC0ED1-E38B-4084-A7E5-5C3B9745622C}" dt="2020-02-04T22:36:10.806" v="699" actId="1076"/>
        <pc:sldMkLst>
          <pc:docMk/>
          <pc:sldMk cId="283530611" sldId="265"/>
        </pc:sldMkLst>
        <pc:spChg chg="mod">
          <ac:chgData name="Ge Jin" userId="089b13c8-2cf9-4422-860f-d0d1199204da" providerId="ADAL" clId="{03FC0ED1-E38B-4084-A7E5-5C3B9745622C}" dt="2020-02-04T22:32:29.180" v="693" actId="20577"/>
          <ac:spMkLst>
            <pc:docMk/>
            <pc:sldMk cId="283530611" sldId="265"/>
            <ac:spMk id="2" creationId="{B2FCD3AC-38DB-4493-AE02-E538161FF3C0}"/>
          </ac:spMkLst>
        </pc:spChg>
        <pc:spChg chg="del">
          <ac:chgData name="Ge Jin" userId="089b13c8-2cf9-4422-860f-d0d1199204da" providerId="ADAL" clId="{03FC0ED1-E38B-4084-A7E5-5C3B9745622C}" dt="2020-02-04T22:35:59.565" v="694"/>
          <ac:spMkLst>
            <pc:docMk/>
            <pc:sldMk cId="283530611" sldId="265"/>
            <ac:spMk id="3" creationId="{C37B1180-4F46-4980-8065-DDCCCEAF4475}"/>
          </ac:spMkLst>
        </pc:spChg>
        <pc:picChg chg="add mod">
          <ac:chgData name="Ge Jin" userId="089b13c8-2cf9-4422-860f-d0d1199204da" providerId="ADAL" clId="{03FC0ED1-E38B-4084-A7E5-5C3B9745622C}" dt="2020-02-04T22:36:10.806" v="699" actId="1076"/>
          <ac:picMkLst>
            <pc:docMk/>
            <pc:sldMk cId="283530611" sldId="265"/>
            <ac:picMk id="1026" creationId="{1DBCDC25-CAF5-46C1-91A6-E7060493D7A9}"/>
          </ac:picMkLst>
        </pc:picChg>
      </pc:sldChg>
      <pc:sldChg chg="addSp delSp modSp add">
        <pc:chgData name="Ge Jin" userId="089b13c8-2cf9-4422-860f-d0d1199204da" providerId="ADAL" clId="{03FC0ED1-E38B-4084-A7E5-5C3B9745622C}" dt="2020-02-04T22:43:07.155" v="761" actId="20577"/>
        <pc:sldMkLst>
          <pc:docMk/>
          <pc:sldMk cId="1682823244" sldId="266"/>
        </pc:sldMkLst>
        <pc:spChg chg="mod">
          <ac:chgData name="Ge Jin" userId="089b13c8-2cf9-4422-860f-d0d1199204da" providerId="ADAL" clId="{03FC0ED1-E38B-4084-A7E5-5C3B9745622C}" dt="2020-02-04T22:43:07.155" v="761" actId="20577"/>
          <ac:spMkLst>
            <pc:docMk/>
            <pc:sldMk cId="1682823244" sldId="266"/>
            <ac:spMk id="2" creationId="{6CD0F71E-B279-414B-8D20-67B29A94405C}"/>
          </ac:spMkLst>
        </pc:spChg>
        <pc:spChg chg="del">
          <ac:chgData name="Ge Jin" userId="089b13c8-2cf9-4422-860f-d0d1199204da" providerId="ADAL" clId="{03FC0ED1-E38B-4084-A7E5-5C3B9745622C}" dt="2020-02-04T22:42:51.762" v="742"/>
          <ac:spMkLst>
            <pc:docMk/>
            <pc:sldMk cId="1682823244" sldId="266"/>
            <ac:spMk id="3" creationId="{25E9F285-2D8A-48F2-9795-283BDD125989}"/>
          </ac:spMkLst>
        </pc:spChg>
        <pc:picChg chg="add mod">
          <ac:chgData name="Ge Jin" userId="089b13c8-2cf9-4422-860f-d0d1199204da" providerId="ADAL" clId="{03FC0ED1-E38B-4084-A7E5-5C3B9745622C}" dt="2020-02-04T22:43:00.763" v="745" actId="1076"/>
          <ac:picMkLst>
            <pc:docMk/>
            <pc:sldMk cId="1682823244" sldId="266"/>
            <ac:picMk id="4" creationId="{27C86A5D-3EFA-4ACC-AFCF-265638D78324}"/>
          </ac:picMkLst>
        </pc:picChg>
      </pc:sldChg>
      <pc:sldChg chg="addSp delSp modSp add">
        <pc:chgData name="Ge Jin" userId="089b13c8-2cf9-4422-860f-d0d1199204da" providerId="ADAL" clId="{03FC0ED1-E38B-4084-A7E5-5C3B9745622C}" dt="2020-02-04T22:55:31.667" v="945" actId="1076"/>
        <pc:sldMkLst>
          <pc:docMk/>
          <pc:sldMk cId="1355462715" sldId="267"/>
        </pc:sldMkLst>
        <pc:spChg chg="mod">
          <ac:chgData name="Ge Jin" userId="089b13c8-2cf9-4422-860f-d0d1199204da" providerId="ADAL" clId="{03FC0ED1-E38B-4084-A7E5-5C3B9745622C}" dt="2020-02-04T22:55:17.229" v="944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03FC0ED1-E38B-4084-A7E5-5C3B9745622C}" dt="2020-02-04T22:53:23.846" v="810"/>
          <ac:spMkLst>
            <pc:docMk/>
            <pc:sldMk cId="1355462715" sldId="267"/>
            <ac:spMk id="3" creationId="{9C7825F5-7E20-4C31-9BB0-04A0F4DF0C75}"/>
          </ac:spMkLst>
        </pc:spChg>
        <pc:spChg chg="add mod">
          <ac:chgData name="Ge Jin" userId="089b13c8-2cf9-4422-860f-d0d1199204da" providerId="ADAL" clId="{03FC0ED1-E38B-4084-A7E5-5C3B9745622C}" dt="2020-02-04T22:55:31.667" v="945" actId="1076"/>
          <ac:spMkLst>
            <pc:docMk/>
            <pc:sldMk cId="1355462715" sldId="267"/>
            <ac:spMk id="5" creationId="{714D428F-FA9F-450A-B4F8-DEA3CB201BAC}"/>
          </ac:spMkLst>
        </pc:spChg>
        <pc:picChg chg="add mod">
          <ac:chgData name="Ge Jin" userId="089b13c8-2cf9-4422-860f-d0d1199204da" providerId="ADAL" clId="{03FC0ED1-E38B-4084-A7E5-5C3B9745622C}" dt="2020-02-04T22:53:56.610" v="818" actId="1076"/>
          <ac:picMkLst>
            <pc:docMk/>
            <pc:sldMk cId="1355462715" sldId="267"/>
            <ac:picMk id="4" creationId="{C404BFCF-5D00-40EA-B93F-F670B80835F9}"/>
          </ac:picMkLst>
        </pc:picChg>
      </pc:sldChg>
      <pc:sldChg chg="addSp delSp modSp add addCm delCm">
        <pc:chgData name="Ge Jin" userId="089b13c8-2cf9-4422-860f-d0d1199204da" providerId="ADAL" clId="{03FC0ED1-E38B-4084-A7E5-5C3B9745622C}" dt="2020-02-11T15:13:57.392" v="1199" actId="1076"/>
        <pc:sldMkLst>
          <pc:docMk/>
          <pc:sldMk cId="2687127479" sldId="268"/>
        </pc:sldMkLst>
        <pc:spChg chg="del mod">
          <ac:chgData name="Ge Jin" userId="089b13c8-2cf9-4422-860f-d0d1199204da" providerId="ADAL" clId="{03FC0ED1-E38B-4084-A7E5-5C3B9745622C}" dt="2020-02-04T23:45:06.307" v="1148" actId="478"/>
          <ac:spMkLst>
            <pc:docMk/>
            <pc:sldMk cId="2687127479" sldId="268"/>
            <ac:spMk id="2" creationId="{8D87C337-334F-4F95-8A4D-16A761859553}"/>
          </ac:spMkLst>
        </pc:spChg>
        <pc:spChg chg="del">
          <ac:chgData name="Ge Jin" userId="089b13c8-2cf9-4422-860f-d0d1199204da" providerId="ADAL" clId="{03FC0ED1-E38B-4084-A7E5-5C3B9745622C}" dt="2020-02-04T23:34:03.096" v="947"/>
          <ac:spMkLst>
            <pc:docMk/>
            <pc:sldMk cId="2687127479" sldId="268"/>
            <ac:spMk id="3" creationId="{8ACDF511-6C86-498F-A910-78984C11AE63}"/>
          </ac:spMkLst>
        </pc:spChg>
        <pc:spChg chg="add del mod">
          <ac:chgData name="Ge Jin" userId="089b13c8-2cf9-4422-860f-d0d1199204da" providerId="ADAL" clId="{03FC0ED1-E38B-4084-A7E5-5C3B9745622C}" dt="2020-02-04T23:44:55.789" v="1146" actId="478"/>
          <ac:spMkLst>
            <pc:docMk/>
            <pc:sldMk cId="2687127479" sldId="268"/>
            <ac:spMk id="6" creationId="{3B4B0F0F-31A4-4452-9E55-354BB3047811}"/>
          </ac:spMkLst>
        </pc:spChg>
        <pc:spChg chg="add del mod">
          <ac:chgData name="Ge Jin" userId="089b13c8-2cf9-4422-860f-d0d1199204da" providerId="ADAL" clId="{03FC0ED1-E38B-4084-A7E5-5C3B9745622C}" dt="2020-02-04T23:44:25.101" v="1135" actId="478"/>
          <ac:spMkLst>
            <pc:docMk/>
            <pc:sldMk cId="2687127479" sldId="268"/>
            <ac:spMk id="7" creationId="{E82B2C79-082D-46D3-BEE2-425D43929BE3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8" creationId="{B386A33F-D687-4FE7-8D0B-A487FCE90426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9" creationId="{57AB871A-4A24-460A-91FC-C10B835DFAE0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7" creationId="{323DA684-90DA-40CD-95C9-A7E1A1780F1C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8" creationId="{E7C6B197-E57B-42F3-A91C-13DF17548883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9" creationId="{06322889-B629-42F9-B070-103D4AC82F94}"/>
          </ac:spMkLst>
        </pc:spChg>
        <pc:spChg chg="add del mod">
          <ac:chgData name="Ge Jin" userId="089b13c8-2cf9-4422-860f-d0d1199204da" providerId="ADAL" clId="{03FC0ED1-E38B-4084-A7E5-5C3B9745622C}" dt="2020-02-04T23:45:11.087" v="1149" actId="478"/>
          <ac:spMkLst>
            <pc:docMk/>
            <pc:sldMk cId="2687127479" sldId="268"/>
            <ac:spMk id="21" creationId="{E25BFC65-5D64-4C9A-B02C-4269481F2416}"/>
          </ac:spMkLst>
        </pc:spChg>
        <pc:spChg chg="add mod">
          <ac:chgData name="Ge Jin" userId="089b13c8-2cf9-4422-860f-d0d1199204da" providerId="ADAL" clId="{03FC0ED1-E38B-4084-A7E5-5C3B9745622C}" dt="2020-02-04T23:45:41.952" v="1188" actId="1076"/>
          <ac:spMkLst>
            <pc:docMk/>
            <pc:sldMk cId="2687127479" sldId="268"/>
            <ac:spMk id="22" creationId="{686150A8-2853-464F-8C67-2B31A269F61A}"/>
          </ac:spMkLst>
        </pc:spChg>
        <pc:spChg chg="add mod">
          <ac:chgData name="Ge Jin" userId="089b13c8-2cf9-4422-860f-d0d1199204da" providerId="ADAL" clId="{03FC0ED1-E38B-4084-A7E5-5C3B9745622C}" dt="2020-02-04T23:45:50.338" v="1194" actId="1076"/>
          <ac:spMkLst>
            <pc:docMk/>
            <pc:sldMk cId="2687127479" sldId="268"/>
            <ac:spMk id="24" creationId="{500BFF99-E5BF-4849-BDCF-2E2F64F78313}"/>
          </ac:spMkLst>
        </pc:sp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4" creationId="{013EF979-3D6D-4108-932A-C5A1B2070E56}"/>
          </ac:picMkLst>
        </pc:pic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5" creationId="{D997947A-12F1-4725-B5B4-2E28567F2547}"/>
          </ac:picMkLst>
        </pc:picChg>
        <pc:picChg chg="add mod or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5" creationId="{F7B1B586-215A-425F-B833-A76D7F37D91B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6" creationId="{8AE3310E-5AFE-4F96-9A0A-5A606EA2186A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2050" creationId="{7B704038-8CB5-4A12-BB40-15E86E3A5134}"/>
          </ac:picMkLst>
        </pc:pic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1" creationId="{6736982D-9668-40CF-83D2-ECA5C8947DDA}"/>
          </ac:cxnSpMkLst>
        </pc:cxn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3" creationId="{142EF59C-9C56-4E09-9451-BBF152BBE6D7}"/>
          </ac:cxnSpMkLst>
        </pc:cxnChg>
        <pc:cxnChg chg="add mod">
          <ac:chgData name="Ge Jin" userId="089b13c8-2cf9-4422-860f-d0d1199204da" providerId="ADAL" clId="{03FC0ED1-E38B-4084-A7E5-5C3B9745622C}" dt="2020-02-11T15:13:57.392" v="1199" actId="1076"/>
          <ac:cxnSpMkLst>
            <pc:docMk/>
            <pc:sldMk cId="2687127479" sldId="268"/>
            <ac:cxnSpMk id="25" creationId="{909375B8-35AC-41E3-A889-6453E456653D}"/>
          </ac:cxnSpMkLst>
        </pc:cxnChg>
      </pc:sldChg>
      <pc:sldChg chg="modSp add">
        <pc:chgData name="Ge Jin" userId="089b13c8-2cf9-4422-860f-d0d1199204da" providerId="ADAL" clId="{03FC0ED1-E38B-4084-A7E5-5C3B9745622C}" dt="2020-02-11T17:55:09.077" v="1246" actId="20577"/>
        <pc:sldMkLst>
          <pc:docMk/>
          <pc:sldMk cId="3275874884" sldId="269"/>
        </pc:sldMkLst>
        <pc:spChg chg="mod">
          <ac:chgData name="Ge Jin" userId="089b13c8-2cf9-4422-860f-d0d1199204da" providerId="ADAL" clId="{03FC0ED1-E38B-4084-A7E5-5C3B9745622C}" dt="2020-02-11T17:55:09.077" v="1246" actId="20577"/>
          <ac:spMkLst>
            <pc:docMk/>
            <pc:sldMk cId="3275874884" sldId="269"/>
            <ac:spMk id="2" creationId="{0AE42666-78C6-443D-B378-23F42B28402A}"/>
          </ac:spMkLst>
        </pc:spChg>
      </pc:sldChg>
      <pc:sldChg chg="addSp delSp modSp add">
        <pc:chgData name="Ge Jin" userId="089b13c8-2cf9-4422-860f-d0d1199204da" providerId="ADAL" clId="{03FC0ED1-E38B-4084-A7E5-5C3B9745622C}" dt="2020-02-11T17:59:10.502" v="1339" actId="1076"/>
        <pc:sldMkLst>
          <pc:docMk/>
          <pc:sldMk cId="249952891" sldId="270"/>
        </pc:sldMkLst>
        <pc:spChg chg="mod">
          <ac:chgData name="Ge Jin" userId="089b13c8-2cf9-4422-860f-d0d1199204da" providerId="ADAL" clId="{03FC0ED1-E38B-4084-A7E5-5C3B9745622C}" dt="2020-02-11T17:57:31.623" v="1299" actId="20577"/>
          <ac:spMkLst>
            <pc:docMk/>
            <pc:sldMk cId="249952891" sldId="270"/>
            <ac:spMk id="2" creationId="{7B458DED-4FB4-4ECB-8010-1CE8B944DBF4}"/>
          </ac:spMkLst>
        </pc:spChg>
        <pc:spChg chg="del">
          <ac:chgData name="Ge Jin" userId="089b13c8-2cf9-4422-860f-d0d1199204da" providerId="ADAL" clId="{03FC0ED1-E38B-4084-A7E5-5C3B9745622C}" dt="2020-02-11T17:57:36.057" v="1300" actId="478"/>
          <ac:spMkLst>
            <pc:docMk/>
            <pc:sldMk cId="249952891" sldId="270"/>
            <ac:spMk id="3" creationId="{A240445F-38D5-4AA8-A4BE-89662B39AEDF}"/>
          </ac:spMkLst>
        </pc:spChg>
        <pc:spChg chg="add mod">
          <ac:chgData name="Ge Jin" userId="089b13c8-2cf9-4422-860f-d0d1199204da" providerId="ADAL" clId="{03FC0ED1-E38B-4084-A7E5-5C3B9745622C}" dt="2020-02-11T17:59:10.502" v="1339" actId="1076"/>
          <ac:spMkLst>
            <pc:docMk/>
            <pc:sldMk cId="249952891" sldId="270"/>
            <ac:spMk id="6" creationId="{1934A737-5B0F-46D2-A01B-9C920C270025}"/>
          </ac:spMkLst>
        </pc:spChg>
        <pc:spChg chg="add mod">
          <ac:chgData name="Ge Jin" userId="089b13c8-2cf9-4422-860f-d0d1199204da" providerId="ADAL" clId="{03FC0ED1-E38B-4084-A7E5-5C3B9745622C}" dt="2020-02-11T17:59:07.715" v="1338" actId="1076"/>
          <ac:spMkLst>
            <pc:docMk/>
            <pc:sldMk cId="249952891" sldId="270"/>
            <ac:spMk id="7" creationId="{6B3AC592-E9C8-4169-9EFC-B0E32465527F}"/>
          </ac:spMkLst>
        </pc:spChg>
        <pc:graphicFrameChg chg="add mod modGraphic">
          <ac:chgData name="Ge Jin" userId="089b13c8-2cf9-4422-860f-d0d1199204da" providerId="ADAL" clId="{03FC0ED1-E38B-4084-A7E5-5C3B9745622C}" dt="2020-02-11T17:58:26.465" v="1308" actId="14100"/>
          <ac:graphicFrameMkLst>
            <pc:docMk/>
            <pc:sldMk cId="249952891" sldId="270"/>
            <ac:graphicFrameMk id="4" creationId="{D2FC7887-22F9-4B53-A760-2D2F7EDD0C2A}"/>
          </ac:graphicFrameMkLst>
        </pc:graphicFrameChg>
      </pc:sldChg>
      <pc:sldChg chg="addSp modSp add">
        <pc:chgData name="Ge Jin" userId="089b13c8-2cf9-4422-860f-d0d1199204da" providerId="ADAL" clId="{03FC0ED1-E38B-4084-A7E5-5C3B9745622C}" dt="2020-02-20T04:18:52.352" v="1502" actId="20577"/>
        <pc:sldMkLst>
          <pc:docMk/>
          <pc:sldMk cId="4084055580" sldId="275"/>
        </pc:sldMkLst>
        <pc:spChg chg="mod">
          <ac:chgData name="Ge Jin" userId="089b13c8-2cf9-4422-860f-d0d1199204da" providerId="ADAL" clId="{03FC0ED1-E38B-4084-A7E5-5C3B9745622C}" dt="2020-02-20T03:44:25.725" v="1380" actId="20577"/>
          <ac:spMkLst>
            <pc:docMk/>
            <pc:sldMk cId="4084055580" sldId="275"/>
            <ac:spMk id="2" creationId="{1334568C-4E71-4D8D-8E9C-E66D97B2EDB5}"/>
          </ac:spMkLst>
        </pc:spChg>
        <pc:spChg chg="mod">
          <ac:chgData name="Ge Jin" userId="089b13c8-2cf9-4422-860f-d0d1199204da" providerId="ADAL" clId="{03FC0ED1-E38B-4084-A7E5-5C3B9745622C}" dt="2020-02-20T04:02:18.028" v="1407" actId="27636"/>
          <ac:spMkLst>
            <pc:docMk/>
            <pc:sldMk cId="4084055580" sldId="275"/>
            <ac:spMk id="3" creationId="{0685FB85-1CC0-4872-BEA0-2CA43D37DE78}"/>
          </ac:spMkLst>
        </pc:spChg>
        <pc:spChg chg="add mod">
          <ac:chgData name="Ge Jin" userId="089b13c8-2cf9-4422-860f-d0d1199204da" providerId="ADAL" clId="{03FC0ED1-E38B-4084-A7E5-5C3B9745622C}" dt="2020-02-20T04:17:20.102" v="1425" actId="1076"/>
          <ac:spMkLst>
            <pc:docMk/>
            <pc:sldMk cId="4084055580" sldId="275"/>
            <ac:spMk id="4" creationId="{030E128C-078F-4AC4-B495-59AD03485CCE}"/>
          </ac:spMkLst>
        </pc:spChg>
        <pc:spChg chg="add mod">
          <ac:chgData name="Ge Jin" userId="089b13c8-2cf9-4422-860f-d0d1199204da" providerId="ADAL" clId="{03FC0ED1-E38B-4084-A7E5-5C3B9745622C}" dt="2020-02-20T04:17:45.755" v="1429" actId="1076"/>
          <ac:spMkLst>
            <pc:docMk/>
            <pc:sldMk cId="4084055580" sldId="275"/>
            <ac:spMk id="5" creationId="{2C81EC4F-13E6-4780-8D84-BDBAA9F500C1}"/>
          </ac:spMkLst>
        </pc:spChg>
        <pc:spChg chg="add mod">
          <ac:chgData name="Ge Jin" userId="089b13c8-2cf9-4422-860f-d0d1199204da" providerId="ADAL" clId="{03FC0ED1-E38B-4084-A7E5-5C3B9745622C}" dt="2020-02-20T04:18:29.584" v="1456" actId="20577"/>
          <ac:spMkLst>
            <pc:docMk/>
            <pc:sldMk cId="4084055580" sldId="275"/>
            <ac:spMk id="6" creationId="{7129ED84-FFF9-4F8D-8DAC-FA81BC94E531}"/>
          </ac:spMkLst>
        </pc:spChg>
        <pc:spChg chg="add mod">
          <ac:chgData name="Ge Jin" userId="089b13c8-2cf9-4422-860f-d0d1199204da" providerId="ADAL" clId="{03FC0ED1-E38B-4084-A7E5-5C3B9745622C}" dt="2020-02-20T04:18:08.844" v="1430" actId="571"/>
          <ac:spMkLst>
            <pc:docMk/>
            <pc:sldMk cId="4084055580" sldId="275"/>
            <ac:spMk id="7" creationId="{1EACA115-896A-4A41-8E48-499CF2FBB9EA}"/>
          </ac:spMkLst>
        </pc:spChg>
        <pc:spChg chg="add mod">
          <ac:chgData name="Ge Jin" userId="089b13c8-2cf9-4422-860f-d0d1199204da" providerId="ADAL" clId="{03FC0ED1-E38B-4084-A7E5-5C3B9745622C}" dt="2020-02-20T04:18:33.131" v="1461" actId="20577"/>
          <ac:spMkLst>
            <pc:docMk/>
            <pc:sldMk cId="4084055580" sldId="275"/>
            <ac:spMk id="8" creationId="{4D53011D-A2CD-4254-84BC-FD95059301BA}"/>
          </ac:spMkLst>
        </pc:spChg>
        <pc:spChg chg="add mod">
          <ac:chgData name="Ge Jin" userId="089b13c8-2cf9-4422-860f-d0d1199204da" providerId="ADAL" clId="{03FC0ED1-E38B-4084-A7E5-5C3B9745622C}" dt="2020-02-20T04:18:12.775" v="1431" actId="571"/>
          <ac:spMkLst>
            <pc:docMk/>
            <pc:sldMk cId="4084055580" sldId="275"/>
            <ac:spMk id="9" creationId="{8329BF3F-3691-4D06-A727-67AF8B078DE9}"/>
          </ac:spMkLst>
        </pc:spChg>
        <pc:spChg chg="add mod">
          <ac:chgData name="Ge Jin" userId="089b13c8-2cf9-4422-860f-d0d1199204da" providerId="ADAL" clId="{03FC0ED1-E38B-4084-A7E5-5C3B9745622C}" dt="2020-02-20T04:18:47.801" v="1488" actId="20577"/>
          <ac:spMkLst>
            <pc:docMk/>
            <pc:sldMk cId="4084055580" sldId="275"/>
            <ac:spMk id="10" creationId="{B7128399-65A5-4429-B249-152A43845C8B}"/>
          </ac:spMkLst>
        </pc:spChg>
        <pc:spChg chg="add mod">
          <ac:chgData name="Ge Jin" userId="089b13c8-2cf9-4422-860f-d0d1199204da" providerId="ADAL" clId="{03FC0ED1-E38B-4084-A7E5-5C3B9745622C}" dt="2020-02-20T04:18:16.182" v="1432" actId="571"/>
          <ac:spMkLst>
            <pc:docMk/>
            <pc:sldMk cId="4084055580" sldId="275"/>
            <ac:spMk id="11" creationId="{2CA4DAA0-0ECB-4304-84B8-C0A6C570B3F7}"/>
          </ac:spMkLst>
        </pc:spChg>
        <pc:spChg chg="add mod">
          <ac:chgData name="Ge Jin" userId="089b13c8-2cf9-4422-860f-d0d1199204da" providerId="ADAL" clId="{03FC0ED1-E38B-4084-A7E5-5C3B9745622C}" dt="2020-02-20T04:18:52.352" v="1502" actId="20577"/>
          <ac:spMkLst>
            <pc:docMk/>
            <pc:sldMk cId="4084055580" sldId="275"/>
            <ac:spMk id="12" creationId="{69058A60-BC68-4341-8A5A-F657E38DECC5}"/>
          </ac:spMkLst>
        </pc:spChg>
        <pc:spChg chg="add mod">
          <ac:chgData name="Ge Jin" userId="089b13c8-2cf9-4422-860f-d0d1199204da" providerId="ADAL" clId="{03FC0ED1-E38B-4084-A7E5-5C3B9745622C}" dt="2020-02-20T04:18:20.472" v="1433" actId="571"/>
          <ac:spMkLst>
            <pc:docMk/>
            <pc:sldMk cId="4084055580" sldId="275"/>
            <ac:spMk id="13" creationId="{FEF64209-438C-4877-9089-ACEB3E007101}"/>
          </ac:spMkLst>
        </pc:spChg>
      </pc:sldChg>
      <pc:sldChg chg="modSp add">
        <pc:chgData name="Ge Jin" userId="089b13c8-2cf9-4422-860f-d0d1199204da" providerId="ADAL" clId="{03FC0ED1-E38B-4084-A7E5-5C3B9745622C}" dt="2020-02-20T04:47:54.056" v="1636" actId="20577"/>
        <pc:sldMkLst>
          <pc:docMk/>
          <pc:sldMk cId="824666414" sldId="276"/>
        </pc:sldMkLst>
        <pc:spChg chg="mod">
          <ac:chgData name="Ge Jin" userId="089b13c8-2cf9-4422-860f-d0d1199204da" providerId="ADAL" clId="{03FC0ED1-E38B-4084-A7E5-5C3B9745622C}" dt="2020-02-20T04:28:15.118" v="1522" actId="20577"/>
          <ac:spMkLst>
            <pc:docMk/>
            <pc:sldMk cId="824666414" sldId="276"/>
            <ac:spMk id="2" creationId="{C196EE2A-38C4-4DB8-B18D-ABE01200DA1E}"/>
          </ac:spMkLst>
        </pc:spChg>
        <pc:spChg chg="mod">
          <ac:chgData name="Ge Jin" userId="089b13c8-2cf9-4422-860f-d0d1199204da" providerId="ADAL" clId="{03FC0ED1-E38B-4084-A7E5-5C3B9745622C}" dt="2020-02-20T04:47:54.056" v="1636" actId="20577"/>
          <ac:spMkLst>
            <pc:docMk/>
            <pc:sldMk cId="824666414" sldId="276"/>
            <ac:spMk id="3" creationId="{AAB02919-285D-4385-AF86-089E98027627}"/>
          </ac:spMkLst>
        </pc:spChg>
      </pc:sldChg>
      <pc:sldChg chg="addSp modSp add">
        <pc:chgData name="Ge Jin" userId="089b13c8-2cf9-4422-860f-d0d1199204da" providerId="ADAL" clId="{03FC0ED1-E38B-4084-A7E5-5C3B9745622C}" dt="2020-02-20T05:33:16.521" v="2147" actId="1076"/>
        <pc:sldMkLst>
          <pc:docMk/>
          <pc:sldMk cId="1128749444" sldId="277"/>
        </pc:sldMkLst>
        <pc:spChg chg="mod">
          <ac:chgData name="Ge Jin" userId="089b13c8-2cf9-4422-860f-d0d1199204da" providerId="ADAL" clId="{03FC0ED1-E38B-4084-A7E5-5C3B9745622C}" dt="2020-02-20T05:02:38.584" v="1654" actId="20577"/>
          <ac:spMkLst>
            <pc:docMk/>
            <pc:sldMk cId="1128749444" sldId="277"/>
            <ac:spMk id="2" creationId="{BF04A5AC-2757-4E66-BBBA-4A31363795C4}"/>
          </ac:spMkLst>
        </pc:spChg>
        <pc:spChg chg="mod">
          <ac:chgData name="Ge Jin" userId="089b13c8-2cf9-4422-860f-d0d1199204da" providerId="ADAL" clId="{03FC0ED1-E38B-4084-A7E5-5C3B9745622C}" dt="2020-02-20T05:32:41.546" v="2139" actId="1076"/>
          <ac:spMkLst>
            <pc:docMk/>
            <pc:sldMk cId="1128749444" sldId="277"/>
            <ac:spMk id="3" creationId="{14E35EE3-DCAF-473D-BB3E-2D8DFF366814}"/>
          </ac:spMkLst>
        </pc:spChg>
        <pc:picChg chg="add mod">
          <ac:chgData name="Ge Jin" userId="089b13c8-2cf9-4422-860f-d0d1199204da" providerId="ADAL" clId="{03FC0ED1-E38B-4084-A7E5-5C3B9745622C}" dt="2020-02-20T05:32:51.136" v="2143" actId="1076"/>
          <ac:picMkLst>
            <pc:docMk/>
            <pc:sldMk cId="1128749444" sldId="277"/>
            <ac:picMk id="4" creationId="{495CF5A5-D07C-40B5-BCA2-7305848BD710}"/>
          </ac:picMkLst>
        </pc:picChg>
        <pc:picChg chg="add mod">
          <ac:chgData name="Ge Jin" userId="089b13c8-2cf9-4422-860f-d0d1199204da" providerId="ADAL" clId="{03FC0ED1-E38B-4084-A7E5-5C3B9745622C}" dt="2020-02-20T05:33:16.521" v="2147" actId="1076"/>
          <ac:picMkLst>
            <pc:docMk/>
            <pc:sldMk cId="1128749444" sldId="277"/>
            <ac:picMk id="5" creationId="{05052CC3-F9B5-479E-8343-9EC709DB3BF8}"/>
          </ac:picMkLst>
        </pc:picChg>
      </pc:sldChg>
      <pc:sldChg chg="addSp delSp modSp add mod setBg setClrOvrMap">
        <pc:chgData name="Ge Jin" userId="089b13c8-2cf9-4422-860f-d0d1199204da" providerId="ADAL" clId="{03FC0ED1-E38B-4084-A7E5-5C3B9745622C}" dt="2020-02-20T05:31:25.311" v="2137" actId="1076"/>
        <pc:sldMkLst>
          <pc:docMk/>
          <pc:sldMk cId="1159788485" sldId="278"/>
        </pc:sldMkLst>
        <pc:spChg chg="mod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2" creationId="{FB9758BF-B52C-430B-94C2-1BCC7DB4B79A}"/>
          </ac:spMkLst>
        </pc:spChg>
        <pc:spChg chg="mod ord">
          <ac:chgData name="Ge Jin" userId="089b13c8-2cf9-4422-860f-d0d1199204da" providerId="ADAL" clId="{03FC0ED1-E38B-4084-A7E5-5C3B9745622C}" dt="2020-02-20T05:30:41.069" v="2132" actId="14100"/>
          <ac:spMkLst>
            <pc:docMk/>
            <pc:sldMk cId="1159788485" sldId="278"/>
            <ac:spMk id="3" creationId="{BC2C468F-D0D0-4D08-83BF-EF02BB3D94D1}"/>
          </ac:spMkLst>
        </pc:spChg>
        <pc:spChg chg="add del mod">
          <ac:chgData name="Ge Jin" userId="089b13c8-2cf9-4422-860f-d0d1199204da" providerId="ADAL" clId="{03FC0ED1-E38B-4084-A7E5-5C3B9745622C}" dt="2020-02-20T05:31:15.356" v="2135"/>
          <ac:spMkLst>
            <pc:docMk/>
            <pc:sldMk cId="1159788485" sldId="278"/>
            <ac:spMk id="5" creationId="{56D562DE-889D-453A-B4F9-693753F7E39F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9" creationId="{A3BAF07C-C39E-42EB-BB22-8D46691D9735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32" creationId="{44C110BA-81E8-4247-853A-5F2B93E92E46}"/>
          </ac:spMkLst>
        </pc:spChg>
        <pc:grpChg chg="add del">
          <ac:chgData name="Ge Jin" userId="089b13c8-2cf9-4422-860f-d0d1199204da" providerId="ADAL" clId="{03FC0ED1-E38B-4084-A7E5-5C3B9745622C}" dt="2020-02-20T05:30:16.277" v="2129" actId="26606"/>
          <ac:grpSpMkLst>
            <pc:docMk/>
            <pc:sldMk cId="1159788485" sldId="278"/>
            <ac:grpSpMk id="11" creationId="{D8E9CF54-0466-4261-9E62-0249E60E1886}"/>
          </ac:grpSpMkLst>
        </pc:grpChg>
        <pc:picChg chg="add mod">
          <ac:chgData name="Ge Jin" userId="089b13c8-2cf9-4422-860f-d0d1199204da" providerId="ADAL" clId="{03FC0ED1-E38B-4084-A7E5-5C3B9745622C}" dt="2020-02-20T05:30:21.041" v="2130" actId="1076"/>
          <ac:picMkLst>
            <pc:docMk/>
            <pc:sldMk cId="1159788485" sldId="278"/>
            <ac:picMk id="4" creationId="{F07B23D8-61F9-4C9D-9CD4-97F2961993DF}"/>
          </ac:picMkLst>
        </pc:picChg>
        <pc:picChg chg="add mod">
          <ac:chgData name="Ge Jin" userId="089b13c8-2cf9-4422-860f-d0d1199204da" providerId="ADAL" clId="{03FC0ED1-E38B-4084-A7E5-5C3B9745622C}" dt="2020-02-20T05:31:25.311" v="2137" actId="1076"/>
          <ac:picMkLst>
            <pc:docMk/>
            <pc:sldMk cId="1159788485" sldId="278"/>
            <ac:picMk id="6" creationId="{47AD642F-82B6-46AD-95C4-5413337048A9}"/>
          </ac:picMkLst>
        </pc:picChg>
      </pc:sldChg>
      <pc:sldChg chg="add del">
        <pc:chgData name="Ge Jin" userId="089b13c8-2cf9-4422-860f-d0d1199204da" providerId="ADAL" clId="{03FC0ED1-E38B-4084-A7E5-5C3B9745622C}" dt="2020-02-20T05:33:36.029" v="2149" actId="47"/>
        <pc:sldMkLst>
          <pc:docMk/>
          <pc:sldMk cId="2225731049" sldId="279"/>
        </pc:sldMkLst>
      </pc:sldChg>
      <pc:sldChg chg="addSp delSp modSp add">
        <pc:chgData name="Ge Jin" userId="089b13c8-2cf9-4422-860f-d0d1199204da" providerId="ADAL" clId="{03FC0ED1-E38B-4084-A7E5-5C3B9745622C}" dt="2020-02-20T05:40:52.429" v="2253" actId="1076"/>
        <pc:sldMkLst>
          <pc:docMk/>
          <pc:sldMk cId="3134570239" sldId="279"/>
        </pc:sldMkLst>
        <pc:spChg chg="mod">
          <ac:chgData name="Ge Jin" userId="089b13c8-2cf9-4422-860f-d0d1199204da" providerId="ADAL" clId="{03FC0ED1-E38B-4084-A7E5-5C3B9745622C}" dt="2020-02-20T05:36:29.683" v="2183" actId="20577"/>
          <ac:spMkLst>
            <pc:docMk/>
            <pc:sldMk cId="3134570239" sldId="279"/>
            <ac:spMk id="2" creationId="{3C86312C-1289-460A-8B7D-034CFAE10A56}"/>
          </ac:spMkLst>
        </pc:spChg>
        <pc:spChg chg="del">
          <ac:chgData name="Ge Jin" userId="089b13c8-2cf9-4422-860f-d0d1199204da" providerId="ADAL" clId="{03FC0ED1-E38B-4084-A7E5-5C3B9745622C}" dt="2020-02-20T05:36:54.106" v="2184"/>
          <ac:spMkLst>
            <pc:docMk/>
            <pc:sldMk cId="3134570239" sldId="279"/>
            <ac:spMk id="3" creationId="{442505CE-68D6-4C37-80AC-51F872158E09}"/>
          </ac:spMkLst>
        </pc:spChg>
        <pc:spChg chg="add mod">
          <ac:chgData name="Ge Jin" userId="089b13c8-2cf9-4422-860f-d0d1199204da" providerId="ADAL" clId="{03FC0ED1-E38B-4084-A7E5-5C3B9745622C}" dt="2020-02-20T05:39:22.160" v="2217" actId="1076"/>
          <ac:spMkLst>
            <pc:docMk/>
            <pc:sldMk cId="3134570239" sldId="279"/>
            <ac:spMk id="7" creationId="{0BE6A12A-EA62-4165-8423-46A705B58256}"/>
          </ac:spMkLst>
        </pc:spChg>
        <pc:spChg chg="add mod">
          <ac:chgData name="Ge Jin" userId="089b13c8-2cf9-4422-860f-d0d1199204da" providerId="ADAL" clId="{03FC0ED1-E38B-4084-A7E5-5C3B9745622C}" dt="2020-02-20T05:39:29.004" v="2222" actId="20577"/>
          <ac:spMkLst>
            <pc:docMk/>
            <pc:sldMk cId="3134570239" sldId="279"/>
            <ac:spMk id="8" creationId="{954DA0D7-BDA8-4066-B48A-F450D3934789}"/>
          </ac:spMkLst>
        </pc:spChg>
        <pc:spChg chg="add mod">
          <ac:chgData name="Ge Jin" userId="089b13c8-2cf9-4422-860f-d0d1199204da" providerId="ADAL" clId="{03FC0ED1-E38B-4084-A7E5-5C3B9745622C}" dt="2020-02-20T05:39:40.933" v="2245" actId="20577"/>
          <ac:spMkLst>
            <pc:docMk/>
            <pc:sldMk cId="3134570239" sldId="279"/>
            <ac:spMk id="9" creationId="{2086475A-7A49-4258-8B55-5728D7D095C8}"/>
          </ac:spMkLst>
        </pc:spChg>
        <pc:picChg chg="add mod">
          <ac:chgData name="Ge Jin" userId="089b13c8-2cf9-4422-860f-d0d1199204da" providerId="ADAL" clId="{03FC0ED1-E38B-4084-A7E5-5C3B9745622C}" dt="2020-02-20T05:39:08.340" v="2197" actId="1076"/>
          <ac:picMkLst>
            <pc:docMk/>
            <pc:sldMk cId="3134570239" sldId="279"/>
            <ac:picMk id="4" creationId="{8D7A6126-0858-4C76-ABD1-8AEE4CED359C}"/>
          </ac:picMkLst>
        </pc:picChg>
        <pc:picChg chg="add mod modCrop">
          <ac:chgData name="Ge Jin" userId="089b13c8-2cf9-4422-860f-d0d1199204da" providerId="ADAL" clId="{03FC0ED1-E38B-4084-A7E5-5C3B9745622C}" dt="2020-02-20T05:38:58.692" v="2194" actId="1076"/>
          <ac:picMkLst>
            <pc:docMk/>
            <pc:sldMk cId="3134570239" sldId="279"/>
            <ac:picMk id="5" creationId="{E4E2A922-0B38-44A7-99EF-274F32EF099A}"/>
          </ac:picMkLst>
        </pc:picChg>
        <pc:picChg chg="add mod">
          <ac:chgData name="Ge Jin" userId="089b13c8-2cf9-4422-860f-d0d1199204da" providerId="ADAL" clId="{03FC0ED1-E38B-4084-A7E5-5C3B9745622C}" dt="2020-02-20T05:39:05.513" v="2196" actId="1076"/>
          <ac:picMkLst>
            <pc:docMk/>
            <pc:sldMk cId="3134570239" sldId="279"/>
            <ac:picMk id="6" creationId="{38CC7544-3F86-40D2-A39C-D1E971185348}"/>
          </ac:picMkLst>
        </pc:picChg>
        <pc:picChg chg="add mod">
          <ac:chgData name="Ge Jin" userId="089b13c8-2cf9-4422-860f-d0d1199204da" providerId="ADAL" clId="{03FC0ED1-E38B-4084-A7E5-5C3B9745622C}" dt="2020-02-20T05:40:15.803" v="2249" actId="1076"/>
          <ac:picMkLst>
            <pc:docMk/>
            <pc:sldMk cId="3134570239" sldId="279"/>
            <ac:picMk id="10" creationId="{8FFE1B53-7A94-45A5-B94A-05F3F0F9FB38}"/>
          </ac:picMkLst>
        </pc:picChg>
        <pc:picChg chg="add mod">
          <ac:chgData name="Ge Jin" userId="089b13c8-2cf9-4422-860f-d0d1199204da" providerId="ADAL" clId="{03FC0ED1-E38B-4084-A7E5-5C3B9745622C}" dt="2020-02-20T05:40:52.429" v="2253" actId="1076"/>
          <ac:picMkLst>
            <pc:docMk/>
            <pc:sldMk cId="3134570239" sldId="279"/>
            <ac:picMk id="11" creationId="{29E39637-A5F8-49E8-A6D4-70DCBBC3D72C}"/>
          </ac:picMkLst>
        </pc:picChg>
      </pc:sldChg>
      <pc:sldChg chg="addSp delSp modSp add">
        <pc:chgData name="Ge Jin" userId="089b13c8-2cf9-4422-860f-d0d1199204da" providerId="ADAL" clId="{03FC0ED1-E38B-4084-A7E5-5C3B9745622C}" dt="2020-02-25T05:10:13.295" v="2288" actId="1076"/>
        <pc:sldMkLst>
          <pc:docMk/>
          <pc:sldMk cId="1127271110" sldId="280"/>
        </pc:sldMkLst>
        <pc:spChg chg="mod">
          <ac:chgData name="Ge Jin" userId="089b13c8-2cf9-4422-860f-d0d1199204da" providerId="ADAL" clId="{03FC0ED1-E38B-4084-A7E5-5C3B9745622C}" dt="2020-02-25T05:02:40.894" v="2282" actId="20577"/>
          <ac:spMkLst>
            <pc:docMk/>
            <pc:sldMk cId="1127271110" sldId="280"/>
            <ac:spMk id="2" creationId="{1D25577B-1BAB-402A-8BF9-51F6FB923009}"/>
          </ac:spMkLst>
        </pc:spChg>
        <pc:spChg chg="del">
          <ac:chgData name="Ge Jin" userId="089b13c8-2cf9-4422-860f-d0d1199204da" providerId="ADAL" clId="{03FC0ED1-E38B-4084-A7E5-5C3B9745622C}" dt="2020-02-25T05:10:04.488" v="2283"/>
          <ac:spMkLst>
            <pc:docMk/>
            <pc:sldMk cId="1127271110" sldId="280"/>
            <ac:spMk id="3" creationId="{3596FA78-EA97-47A9-A13D-AEE990A8AA1A}"/>
          </ac:spMkLst>
        </pc:spChg>
        <pc:picChg chg="add mod">
          <ac:chgData name="Ge Jin" userId="089b13c8-2cf9-4422-860f-d0d1199204da" providerId="ADAL" clId="{03FC0ED1-E38B-4084-A7E5-5C3B9745622C}" dt="2020-02-25T05:10:13.295" v="2288" actId="1076"/>
          <ac:picMkLst>
            <pc:docMk/>
            <pc:sldMk cId="1127271110" sldId="280"/>
            <ac:picMk id="4" creationId="{691ECBEE-DF30-4C16-9C73-467FEFDF20A9}"/>
          </ac:picMkLst>
        </pc:picChg>
      </pc:sldChg>
      <pc:sldChg chg="addSp delSp modSp add">
        <pc:chgData name="Ge Jin" userId="089b13c8-2cf9-4422-860f-d0d1199204da" providerId="ADAL" clId="{03FC0ED1-E38B-4084-A7E5-5C3B9745622C}" dt="2020-02-25T05:17:56.459" v="2343" actId="1076"/>
        <pc:sldMkLst>
          <pc:docMk/>
          <pc:sldMk cId="3036308816" sldId="281"/>
        </pc:sldMkLst>
        <pc:spChg chg="mod">
          <ac:chgData name="Ge Jin" userId="089b13c8-2cf9-4422-860f-d0d1199204da" providerId="ADAL" clId="{03FC0ED1-E38B-4084-A7E5-5C3B9745622C}" dt="2020-02-25T05:17:37.384" v="2339" actId="20577"/>
          <ac:spMkLst>
            <pc:docMk/>
            <pc:sldMk cId="3036308816" sldId="281"/>
            <ac:spMk id="2" creationId="{06382E9B-70FD-49CD-8C4F-A896CC4855DE}"/>
          </ac:spMkLst>
        </pc:spChg>
        <pc:spChg chg="del">
          <ac:chgData name="Ge Jin" userId="089b13c8-2cf9-4422-860f-d0d1199204da" providerId="ADAL" clId="{03FC0ED1-E38B-4084-A7E5-5C3B9745622C}" dt="2020-02-25T05:17:45.004" v="2340"/>
          <ac:spMkLst>
            <pc:docMk/>
            <pc:sldMk cId="3036308816" sldId="281"/>
            <ac:spMk id="3" creationId="{FF374029-06AC-4F53-89E2-A9EE4A34B482}"/>
          </ac:spMkLst>
        </pc:spChg>
        <pc:picChg chg="add mod">
          <ac:chgData name="Ge Jin" userId="089b13c8-2cf9-4422-860f-d0d1199204da" providerId="ADAL" clId="{03FC0ED1-E38B-4084-A7E5-5C3B9745622C}" dt="2020-02-25T05:17:56.459" v="2343" actId="1076"/>
          <ac:picMkLst>
            <pc:docMk/>
            <pc:sldMk cId="3036308816" sldId="281"/>
            <ac:picMk id="4" creationId="{44586C23-764A-44F9-9DB4-A0C866A78950}"/>
          </ac:picMkLst>
        </pc:picChg>
      </pc:sldChg>
      <pc:sldChg chg="addSp delSp modSp add">
        <pc:chgData name="Ge Jin" userId="089b13c8-2cf9-4422-860f-d0d1199204da" providerId="ADAL" clId="{03FC0ED1-E38B-4084-A7E5-5C3B9745622C}" dt="2020-02-25T05:19:35.368" v="2383" actId="1076"/>
        <pc:sldMkLst>
          <pc:docMk/>
          <pc:sldMk cId="2040925775" sldId="282"/>
        </pc:sldMkLst>
        <pc:spChg chg="mod">
          <ac:chgData name="Ge Jin" userId="089b13c8-2cf9-4422-860f-d0d1199204da" providerId="ADAL" clId="{03FC0ED1-E38B-4084-A7E5-5C3B9745622C}" dt="2020-02-25T05:19:25.288" v="2379" actId="20577"/>
          <ac:spMkLst>
            <pc:docMk/>
            <pc:sldMk cId="2040925775" sldId="282"/>
            <ac:spMk id="2" creationId="{CA372E32-7FE9-484D-9527-98A0F14E3030}"/>
          </ac:spMkLst>
        </pc:spChg>
        <pc:spChg chg="del">
          <ac:chgData name="Ge Jin" userId="089b13c8-2cf9-4422-860f-d0d1199204da" providerId="ADAL" clId="{03FC0ED1-E38B-4084-A7E5-5C3B9745622C}" dt="2020-02-25T05:19:26.897" v="2380"/>
          <ac:spMkLst>
            <pc:docMk/>
            <pc:sldMk cId="2040925775" sldId="282"/>
            <ac:spMk id="3" creationId="{959A020A-4970-4E19-AC48-D626FDF79CE3}"/>
          </ac:spMkLst>
        </pc:spChg>
        <pc:picChg chg="add mod">
          <ac:chgData name="Ge Jin" userId="089b13c8-2cf9-4422-860f-d0d1199204da" providerId="ADAL" clId="{03FC0ED1-E38B-4084-A7E5-5C3B9745622C}" dt="2020-02-25T05:19:35.368" v="2383" actId="1076"/>
          <ac:picMkLst>
            <pc:docMk/>
            <pc:sldMk cId="2040925775" sldId="282"/>
            <ac:picMk id="4" creationId="{F23D292B-231D-412B-B6BA-73F4326AD298}"/>
          </ac:picMkLst>
        </pc:picChg>
      </pc:sldChg>
      <pc:sldChg chg="addSp delSp modSp add">
        <pc:chgData name="Ge Jin" userId="089b13c8-2cf9-4422-860f-d0d1199204da" providerId="ADAL" clId="{03FC0ED1-E38B-4084-A7E5-5C3B9745622C}" dt="2020-02-25T05:23:37.137" v="2420" actId="1076"/>
        <pc:sldMkLst>
          <pc:docMk/>
          <pc:sldMk cId="3107344071" sldId="283"/>
        </pc:sldMkLst>
        <pc:spChg chg="mod">
          <ac:chgData name="Ge Jin" userId="089b13c8-2cf9-4422-860f-d0d1199204da" providerId="ADAL" clId="{03FC0ED1-E38B-4084-A7E5-5C3B9745622C}" dt="2020-02-25T05:22:56.219" v="2414" actId="20577"/>
          <ac:spMkLst>
            <pc:docMk/>
            <pc:sldMk cId="3107344071" sldId="283"/>
            <ac:spMk id="2" creationId="{B9AD750E-4144-4DD4-BF43-B365896746E6}"/>
          </ac:spMkLst>
        </pc:spChg>
        <pc:spChg chg="del">
          <ac:chgData name="Ge Jin" userId="089b13c8-2cf9-4422-860f-d0d1199204da" providerId="ADAL" clId="{03FC0ED1-E38B-4084-A7E5-5C3B9745622C}" dt="2020-02-25T05:22:42.636" v="2385"/>
          <ac:spMkLst>
            <pc:docMk/>
            <pc:sldMk cId="3107344071" sldId="283"/>
            <ac:spMk id="3" creationId="{CF6AB908-93F4-431D-B39C-A24A19274FC5}"/>
          </ac:spMkLst>
        </pc:spChg>
        <pc:picChg chg="add mod">
          <ac:chgData name="Ge Jin" userId="089b13c8-2cf9-4422-860f-d0d1199204da" providerId="ADAL" clId="{03FC0ED1-E38B-4084-A7E5-5C3B9745622C}" dt="2020-02-25T05:23:32.002" v="2419" actId="1076"/>
          <ac:picMkLst>
            <pc:docMk/>
            <pc:sldMk cId="3107344071" sldId="283"/>
            <ac:picMk id="4" creationId="{B6A7EE8C-B868-4E0B-8E14-0364898E17F3}"/>
          </ac:picMkLst>
        </pc:picChg>
        <pc:picChg chg="add mod">
          <ac:chgData name="Ge Jin" userId="089b13c8-2cf9-4422-860f-d0d1199204da" providerId="ADAL" clId="{03FC0ED1-E38B-4084-A7E5-5C3B9745622C}" dt="2020-02-25T05:23:37.137" v="2420" actId="1076"/>
          <ac:picMkLst>
            <pc:docMk/>
            <pc:sldMk cId="3107344071" sldId="283"/>
            <ac:picMk id="5" creationId="{7946F6B7-0BC8-4307-B22A-26C53C28104B}"/>
          </ac:picMkLst>
        </pc:picChg>
      </pc:sldChg>
      <pc:sldChg chg="addSp delSp modSp add">
        <pc:chgData name="Ge Jin" userId="089b13c8-2cf9-4422-860f-d0d1199204da" providerId="ADAL" clId="{03FC0ED1-E38B-4084-A7E5-5C3B9745622C}" dt="2020-02-25T15:58:42.412" v="2449" actId="1076"/>
        <pc:sldMkLst>
          <pc:docMk/>
          <pc:sldMk cId="6836265" sldId="284"/>
        </pc:sldMkLst>
        <pc:spChg chg="mod">
          <ac:chgData name="Ge Jin" userId="089b13c8-2cf9-4422-860f-d0d1199204da" providerId="ADAL" clId="{03FC0ED1-E38B-4084-A7E5-5C3B9745622C}" dt="2020-02-25T15:57:05.106" v="2435" actId="20577"/>
          <ac:spMkLst>
            <pc:docMk/>
            <pc:sldMk cId="6836265" sldId="284"/>
            <ac:spMk id="2" creationId="{6DF4BFE8-4022-4FD6-A6BF-54E8A1145C20}"/>
          </ac:spMkLst>
        </pc:spChg>
        <pc:spChg chg="del">
          <ac:chgData name="Ge Jin" userId="089b13c8-2cf9-4422-860f-d0d1199204da" providerId="ADAL" clId="{03FC0ED1-E38B-4084-A7E5-5C3B9745622C}" dt="2020-02-25T15:57:24.656" v="2436"/>
          <ac:spMkLst>
            <pc:docMk/>
            <pc:sldMk cId="6836265" sldId="284"/>
            <ac:spMk id="3" creationId="{FD1C64FF-4720-49E0-8834-2B46E04B2379}"/>
          </ac:spMkLst>
        </pc:spChg>
        <pc:picChg chg="add mod">
          <ac:chgData name="Ge Jin" userId="089b13c8-2cf9-4422-860f-d0d1199204da" providerId="ADAL" clId="{03FC0ED1-E38B-4084-A7E5-5C3B9745622C}" dt="2020-02-25T15:58:24.641" v="2441" actId="1076"/>
          <ac:picMkLst>
            <pc:docMk/>
            <pc:sldMk cId="6836265" sldId="284"/>
            <ac:picMk id="4" creationId="{BB09DD85-8B54-4B79-85EF-683EAC8593D1}"/>
          </ac:picMkLst>
        </pc:picChg>
        <pc:picChg chg="add mod">
          <ac:chgData name="Ge Jin" userId="089b13c8-2cf9-4422-860f-d0d1199204da" providerId="ADAL" clId="{03FC0ED1-E38B-4084-A7E5-5C3B9745622C}" dt="2020-02-25T15:58:42.412" v="2449" actId="1076"/>
          <ac:picMkLst>
            <pc:docMk/>
            <pc:sldMk cId="6836265" sldId="284"/>
            <ac:picMk id="5" creationId="{53B8CE66-BCAB-4167-9124-F307903837BB}"/>
          </ac:picMkLst>
        </pc:picChg>
      </pc:sldChg>
      <pc:sldChg chg="addSp delSp modSp add">
        <pc:chgData name="Ge Jin" userId="089b13c8-2cf9-4422-860f-d0d1199204da" providerId="ADAL" clId="{03FC0ED1-E38B-4084-A7E5-5C3B9745622C}" dt="2020-02-25T20:52:46.558" v="2550" actId="20577"/>
        <pc:sldMkLst>
          <pc:docMk/>
          <pc:sldMk cId="4054732766" sldId="285"/>
        </pc:sldMkLst>
        <pc:spChg chg="mod">
          <ac:chgData name="Ge Jin" userId="089b13c8-2cf9-4422-860f-d0d1199204da" providerId="ADAL" clId="{03FC0ED1-E38B-4084-A7E5-5C3B9745622C}" dt="2020-02-25T20:52:46.558" v="2550" actId="20577"/>
          <ac:spMkLst>
            <pc:docMk/>
            <pc:sldMk cId="4054732766" sldId="285"/>
            <ac:spMk id="2" creationId="{C2CE3D8C-906A-4A71-8BCD-72D820B27FA7}"/>
          </ac:spMkLst>
        </pc:spChg>
        <pc:spChg chg="del">
          <ac:chgData name="Ge Jin" userId="089b13c8-2cf9-4422-860f-d0d1199204da" providerId="ADAL" clId="{03FC0ED1-E38B-4084-A7E5-5C3B9745622C}" dt="2020-02-25T16:00:58.328" v="2451"/>
          <ac:spMkLst>
            <pc:docMk/>
            <pc:sldMk cId="4054732766" sldId="285"/>
            <ac:spMk id="3" creationId="{801C1C6E-C100-4D4A-ADDE-1D6A2C33D857}"/>
          </ac:spMkLst>
        </pc:spChg>
        <pc:spChg chg="add mod">
          <ac:chgData name="Ge Jin" userId="089b13c8-2cf9-4422-860f-d0d1199204da" providerId="ADAL" clId="{03FC0ED1-E38B-4084-A7E5-5C3B9745622C}" dt="2020-02-25T16:01:42.565" v="2539" actId="1076"/>
          <ac:spMkLst>
            <pc:docMk/>
            <pc:sldMk cId="4054732766" sldId="285"/>
            <ac:spMk id="5" creationId="{6A79FFBD-CA31-4011-943C-FC8E151E4F3E}"/>
          </ac:spMkLst>
        </pc:spChg>
        <pc:picChg chg="add mod">
          <ac:chgData name="Ge Jin" userId="089b13c8-2cf9-4422-860f-d0d1199204da" providerId="ADAL" clId="{03FC0ED1-E38B-4084-A7E5-5C3B9745622C}" dt="2020-02-25T16:01:45.393" v="2540" actId="1076"/>
          <ac:picMkLst>
            <pc:docMk/>
            <pc:sldMk cId="4054732766" sldId="285"/>
            <ac:picMk id="4" creationId="{50377EB8-D765-4FCA-94C5-D4630888F4DC}"/>
          </ac:picMkLst>
        </pc:picChg>
      </pc:sldChg>
      <pc:sldChg chg="addSp delSp modSp add mod setBg">
        <pc:chgData name="Ge Jin" userId="089b13c8-2cf9-4422-860f-d0d1199204da" providerId="ADAL" clId="{03FC0ED1-E38B-4084-A7E5-5C3B9745622C}" dt="2020-02-25T21:28:26.934" v="2586" actId="1076"/>
        <pc:sldMkLst>
          <pc:docMk/>
          <pc:sldMk cId="2102957049" sldId="286"/>
        </pc:sldMkLst>
        <pc:spChg chg="mod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2" creationId="{75A0C37A-3284-4A7B-99CE-9BCAE0794043}"/>
          </ac:spMkLst>
        </pc:spChg>
        <pc:spChg chg="del">
          <ac:chgData name="Ge Jin" userId="089b13c8-2cf9-4422-860f-d0d1199204da" providerId="ADAL" clId="{03FC0ED1-E38B-4084-A7E5-5C3B9745622C}" dt="2020-02-25T21:09:10.500" v="2572"/>
          <ac:spMkLst>
            <pc:docMk/>
            <pc:sldMk cId="2102957049" sldId="286"/>
            <ac:spMk id="3" creationId="{6DB55BDF-9BA9-49A3-B9F8-19D972921082}"/>
          </ac:spMkLst>
        </pc:spChg>
        <pc:spChg chg="add del mod">
          <ac:chgData name="Ge Jin" userId="089b13c8-2cf9-4422-860f-d0d1199204da" providerId="ADAL" clId="{03FC0ED1-E38B-4084-A7E5-5C3B9745622C}" dt="2020-02-25T21:27:51.128" v="2575"/>
          <ac:spMkLst>
            <pc:docMk/>
            <pc:sldMk cId="2102957049" sldId="286"/>
            <ac:spMk id="4" creationId="{244F7730-5005-40F0-B3B3-5F3EF534A073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3" creationId="{BF538DE5-A30F-4117-9482-6CCAD2A82196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5" creationId="{DB01F01A-0922-4194-8449-21D15139A756}"/>
          </ac:spMkLst>
        </pc:spChg>
        <pc:picChg chg="add mod">
          <ac:chgData name="Ge Jin" userId="089b13c8-2cf9-4422-860f-d0d1199204da" providerId="ADAL" clId="{03FC0ED1-E38B-4084-A7E5-5C3B9745622C}" dt="2020-02-25T21:28:26.934" v="2586" actId="1076"/>
          <ac:picMkLst>
            <pc:docMk/>
            <pc:sldMk cId="2102957049" sldId="286"/>
            <ac:picMk id="5" creationId="{CF478DE9-B177-47E5-BC48-B4D960926867}"/>
          </ac:picMkLst>
        </pc:picChg>
        <pc:picChg chg="add del mod">
          <ac:chgData name="Ge Jin" userId="089b13c8-2cf9-4422-860f-d0d1199204da" providerId="ADAL" clId="{03FC0ED1-E38B-4084-A7E5-5C3B9745622C}" dt="2020-02-25T21:27:23.487" v="2574" actId="478"/>
          <ac:picMkLst>
            <pc:docMk/>
            <pc:sldMk cId="2102957049" sldId="286"/>
            <ac:picMk id="1026" creationId="{6B6A930C-4373-4AFF-9B5B-6EE3B7BF626C}"/>
          </ac:picMkLst>
        </pc:picChg>
        <pc:picChg chg="add mod">
          <ac:chgData name="Ge Jin" userId="089b13c8-2cf9-4422-860f-d0d1199204da" providerId="ADAL" clId="{03FC0ED1-E38B-4084-A7E5-5C3B9745622C}" dt="2020-02-25T21:28:20.698" v="2584" actId="26606"/>
          <ac:picMkLst>
            <pc:docMk/>
            <pc:sldMk cId="2102957049" sldId="286"/>
            <ac:picMk id="1028" creationId="{8FA7B51D-3BA8-4BA2-B812-5C4238C305DB}"/>
          </ac:picMkLst>
        </pc:picChg>
      </pc:sldChg>
      <pc:sldChg chg="addSp delSp modSp add">
        <pc:chgData name="Ge Jin" userId="089b13c8-2cf9-4422-860f-d0d1199204da" providerId="ADAL" clId="{03FC0ED1-E38B-4084-A7E5-5C3B9745622C}" dt="2020-03-10T03:13:42.086" v="2610" actId="20577"/>
        <pc:sldMkLst>
          <pc:docMk/>
          <pc:sldMk cId="127891850" sldId="303"/>
        </pc:sldMkLst>
        <pc:spChg chg="del">
          <ac:chgData name="Ge Jin" userId="089b13c8-2cf9-4422-860f-d0d1199204da" providerId="ADAL" clId="{03FC0ED1-E38B-4084-A7E5-5C3B9745622C}" dt="2020-03-09T22:53:21.442" v="2588"/>
          <ac:spMkLst>
            <pc:docMk/>
            <pc:sldMk cId="127891850" sldId="303"/>
            <ac:spMk id="3" creationId="{8DC8C85F-5FB4-4A6F-8E50-D347C81217AA}"/>
          </ac:spMkLst>
        </pc:spChg>
        <pc:spChg chg="add mod">
          <ac:chgData name="Ge Jin" userId="089b13c8-2cf9-4422-860f-d0d1199204da" providerId="ADAL" clId="{03FC0ED1-E38B-4084-A7E5-5C3B9745622C}" dt="2020-03-10T03:13:15.239" v="2600" actId="1076"/>
          <ac:spMkLst>
            <pc:docMk/>
            <pc:sldMk cId="127891850" sldId="303"/>
            <ac:spMk id="3" creationId="{919697B8-6067-4D0A-ABFD-6BAA9B1961E3}"/>
          </ac:spMkLst>
        </pc:spChg>
        <pc:spChg chg="add mod">
          <ac:chgData name="Ge Jin" userId="089b13c8-2cf9-4422-860f-d0d1199204da" providerId="ADAL" clId="{03FC0ED1-E38B-4084-A7E5-5C3B9745622C}" dt="2020-03-10T03:13:27.304" v="2604" actId="1076"/>
          <ac:spMkLst>
            <pc:docMk/>
            <pc:sldMk cId="127891850" sldId="303"/>
            <ac:spMk id="5" creationId="{AD353484-0830-4076-91D4-306BAA585E69}"/>
          </ac:spMkLst>
        </pc:spChg>
        <pc:spChg chg="add mod">
          <ac:chgData name="Ge Jin" userId="089b13c8-2cf9-4422-860f-d0d1199204da" providerId="ADAL" clId="{03FC0ED1-E38B-4084-A7E5-5C3B9745622C}" dt="2020-03-10T03:13:39.128" v="2608" actId="20577"/>
          <ac:spMkLst>
            <pc:docMk/>
            <pc:sldMk cId="127891850" sldId="303"/>
            <ac:spMk id="6" creationId="{F26A2528-0885-4C3D-B583-22E2433564F2}"/>
          </ac:spMkLst>
        </pc:spChg>
        <pc:spChg chg="add mod">
          <ac:chgData name="Ge Jin" userId="089b13c8-2cf9-4422-860f-d0d1199204da" providerId="ADAL" clId="{03FC0ED1-E38B-4084-A7E5-5C3B9745622C}" dt="2020-03-10T03:13:42.086" v="2610" actId="20577"/>
          <ac:spMkLst>
            <pc:docMk/>
            <pc:sldMk cId="127891850" sldId="303"/>
            <ac:spMk id="7" creationId="{B8D91224-CE5B-4FBF-B745-CC1DC2774DBA}"/>
          </ac:spMkLst>
        </pc:spChg>
        <pc:picChg chg="add mod">
          <ac:chgData name="Ge Jin" userId="089b13c8-2cf9-4422-860f-d0d1199204da" providerId="ADAL" clId="{03FC0ED1-E38B-4084-A7E5-5C3B9745622C}" dt="2020-03-09T22:53:41.577" v="2591" actId="1076"/>
          <ac:picMkLst>
            <pc:docMk/>
            <pc:sldMk cId="127891850" sldId="303"/>
            <ac:picMk id="4" creationId="{E5519370-3FE8-4928-B360-531F4C47B1D9}"/>
          </ac:picMkLst>
        </pc:picChg>
      </pc:sldChg>
      <pc:sldChg chg="addSp delSp modSp add">
        <pc:chgData name="Ge Jin" userId="089b13c8-2cf9-4422-860f-d0d1199204da" providerId="ADAL" clId="{03FC0ED1-E38B-4084-A7E5-5C3B9745622C}" dt="2020-03-10T03:15:06.352" v="2668" actId="1076"/>
        <pc:sldMkLst>
          <pc:docMk/>
          <pc:sldMk cId="382325508" sldId="304"/>
        </pc:sldMkLst>
        <pc:spChg chg="mod">
          <ac:chgData name="Ge Jin" userId="089b13c8-2cf9-4422-860f-d0d1199204da" providerId="ADAL" clId="{03FC0ED1-E38B-4084-A7E5-5C3B9745622C}" dt="2020-03-10T03:14:40.382" v="2663" actId="1076"/>
          <ac:spMkLst>
            <pc:docMk/>
            <pc:sldMk cId="382325508" sldId="304"/>
            <ac:spMk id="2" creationId="{94588DDB-388B-427A-9993-5A640EA7D188}"/>
          </ac:spMkLst>
        </pc:spChg>
        <pc:spChg chg="del">
          <ac:chgData name="Ge Jin" userId="089b13c8-2cf9-4422-860f-d0d1199204da" providerId="ADAL" clId="{03FC0ED1-E38B-4084-A7E5-5C3B9745622C}" dt="2020-03-10T03:14:17.568" v="2612"/>
          <ac:spMkLst>
            <pc:docMk/>
            <pc:sldMk cId="382325508" sldId="304"/>
            <ac:spMk id="3" creationId="{AE05AE41-4CFC-4074-AD49-7E3F3E0C65BE}"/>
          </ac:spMkLst>
        </pc:spChg>
        <pc:picChg chg="add mod">
          <ac:chgData name="Ge Jin" userId="089b13c8-2cf9-4422-860f-d0d1199204da" providerId="ADAL" clId="{03FC0ED1-E38B-4084-A7E5-5C3B9745622C}" dt="2020-03-10T03:15:06.352" v="2668" actId="1076"/>
          <ac:picMkLst>
            <pc:docMk/>
            <pc:sldMk cId="382325508" sldId="304"/>
            <ac:picMk id="4" creationId="{003A22D9-D37A-4516-8198-5C00259F2AFB}"/>
          </ac:picMkLst>
        </pc:picChg>
        <pc:picChg chg="add mod">
          <ac:chgData name="Ge Jin" userId="089b13c8-2cf9-4422-860f-d0d1199204da" providerId="ADAL" clId="{03FC0ED1-E38B-4084-A7E5-5C3B9745622C}" dt="2020-03-10T03:15:04.425" v="2667" actId="1076"/>
          <ac:picMkLst>
            <pc:docMk/>
            <pc:sldMk cId="382325508" sldId="304"/>
            <ac:picMk id="5" creationId="{11065863-1298-46F6-9B34-1E47197BA0EA}"/>
          </ac:picMkLst>
        </pc:picChg>
      </pc:sldChg>
      <pc:sldChg chg="addSp delSp modSp add">
        <pc:chgData name="Ge Jin" userId="089b13c8-2cf9-4422-860f-d0d1199204da" providerId="ADAL" clId="{03FC0ED1-E38B-4084-A7E5-5C3B9745622C}" dt="2020-03-10T03:29:40.952" v="2690" actId="1076"/>
        <pc:sldMkLst>
          <pc:docMk/>
          <pc:sldMk cId="2302332902" sldId="305"/>
        </pc:sldMkLst>
        <pc:spChg chg="mod">
          <ac:chgData name="Ge Jin" userId="089b13c8-2cf9-4422-860f-d0d1199204da" providerId="ADAL" clId="{03FC0ED1-E38B-4084-A7E5-5C3B9745622C}" dt="2020-03-10T03:26:09.594" v="2686" actId="20577"/>
          <ac:spMkLst>
            <pc:docMk/>
            <pc:sldMk cId="2302332902" sldId="305"/>
            <ac:spMk id="2" creationId="{249AF872-CB0B-4D75-A77E-B842AEB9069B}"/>
          </ac:spMkLst>
        </pc:spChg>
        <pc:spChg chg="add del">
          <ac:chgData name="Ge Jin" userId="089b13c8-2cf9-4422-860f-d0d1199204da" providerId="ADAL" clId="{03FC0ED1-E38B-4084-A7E5-5C3B9745622C}" dt="2020-03-10T03:25:59.253" v="2672"/>
          <ac:spMkLst>
            <pc:docMk/>
            <pc:sldMk cId="2302332902" sldId="305"/>
            <ac:spMk id="3" creationId="{217C3302-FE2C-4DE5-B203-E39C3E2ED281}"/>
          </ac:spMkLst>
        </pc:spChg>
        <pc:picChg chg="add del mod">
          <ac:chgData name="Ge Jin" userId="089b13c8-2cf9-4422-860f-d0d1199204da" providerId="ADAL" clId="{03FC0ED1-E38B-4084-A7E5-5C3B9745622C}" dt="2020-03-10T03:25:30.921" v="2671"/>
          <ac:picMkLst>
            <pc:docMk/>
            <pc:sldMk cId="2302332902" sldId="305"/>
            <ac:picMk id="4" creationId="{AF4D818D-D0E1-4B54-8D06-9995F884DCDC}"/>
          </ac:picMkLst>
        </pc:picChg>
        <pc:picChg chg="add mod">
          <ac:chgData name="Ge Jin" userId="089b13c8-2cf9-4422-860f-d0d1199204da" providerId="ADAL" clId="{03FC0ED1-E38B-4084-A7E5-5C3B9745622C}" dt="2020-03-10T03:29:38.344" v="2688" actId="1076"/>
          <ac:picMkLst>
            <pc:docMk/>
            <pc:sldMk cId="2302332902" sldId="305"/>
            <ac:picMk id="5" creationId="{1B3678CE-2239-4B6C-949C-7BB42FE14FE8}"/>
          </ac:picMkLst>
        </pc:picChg>
        <pc:picChg chg="add mod">
          <ac:chgData name="Ge Jin" userId="089b13c8-2cf9-4422-860f-d0d1199204da" providerId="ADAL" clId="{03FC0ED1-E38B-4084-A7E5-5C3B9745622C}" dt="2020-03-10T03:29:40.952" v="2690" actId="1076"/>
          <ac:picMkLst>
            <pc:docMk/>
            <pc:sldMk cId="2302332902" sldId="305"/>
            <ac:picMk id="6" creationId="{31205F36-AD27-4F07-8276-339C20B74E86}"/>
          </ac:picMkLst>
        </pc:picChg>
      </pc:sldChg>
      <pc:sldChg chg="addSp delSp modSp add">
        <pc:chgData name="Ge Jin" userId="089b13c8-2cf9-4422-860f-d0d1199204da" providerId="ADAL" clId="{03FC0ED1-E38B-4084-A7E5-5C3B9745622C}" dt="2020-03-10T14:13:57.385" v="2874" actId="1076"/>
        <pc:sldMkLst>
          <pc:docMk/>
          <pc:sldMk cId="4046492435" sldId="306"/>
        </pc:sldMkLst>
        <pc:spChg chg="mod">
          <ac:chgData name="Ge Jin" userId="089b13c8-2cf9-4422-860f-d0d1199204da" providerId="ADAL" clId="{03FC0ED1-E38B-4084-A7E5-5C3B9745622C}" dt="2020-03-10T03:32:50.740" v="2705" actId="20577"/>
          <ac:spMkLst>
            <pc:docMk/>
            <pc:sldMk cId="4046492435" sldId="306"/>
            <ac:spMk id="2" creationId="{8186231E-9A13-4E3B-A6C6-0B6574A29AC1}"/>
          </ac:spMkLst>
        </pc:spChg>
        <pc:spChg chg="del">
          <ac:chgData name="Ge Jin" userId="089b13c8-2cf9-4422-860f-d0d1199204da" providerId="ADAL" clId="{03FC0ED1-E38B-4084-A7E5-5C3B9745622C}" dt="2020-03-10T03:32:36.469" v="2692"/>
          <ac:spMkLst>
            <pc:docMk/>
            <pc:sldMk cId="4046492435" sldId="306"/>
            <ac:spMk id="3" creationId="{4C1E97E2-E2C7-4DAA-A24C-C85EDB764BA2}"/>
          </ac:spMkLst>
        </pc:spChg>
        <pc:spChg chg="add del mod">
          <ac:chgData name="Ge Jin" userId="089b13c8-2cf9-4422-860f-d0d1199204da" providerId="ADAL" clId="{03FC0ED1-E38B-4084-A7E5-5C3B9745622C}" dt="2020-03-10T14:13:54.369" v="2873" actId="478"/>
          <ac:spMkLst>
            <pc:docMk/>
            <pc:sldMk cId="4046492435" sldId="306"/>
            <ac:spMk id="7" creationId="{30983BB1-7D95-4AF3-A9C9-A38F206426D8}"/>
          </ac:spMkLst>
        </pc:spChg>
        <pc:picChg chg="add del mod">
          <ac:chgData name="Ge Jin" userId="089b13c8-2cf9-4422-860f-d0d1199204da" providerId="ADAL" clId="{03FC0ED1-E38B-4084-A7E5-5C3B9745622C}" dt="2020-03-10T14:12:16.208" v="2855" actId="21"/>
          <ac:picMkLst>
            <pc:docMk/>
            <pc:sldMk cId="4046492435" sldId="306"/>
            <ac:picMk id="4" creationId="{23929109-145A-4C3C-9644-BFD5C559C1A9}"/>
          </ac:picMkLst>
        </pc:picChg>
        <pc:picChg chg="add mod">
          <ac:chgData name="Ge Jin" userId="089b13c8-2cf9-4422-860f-d0d1199204da" providerId="ADAL" clId="{03FC0ED1-E38B-4084-A7E5-5C3B9745622C}" dt="2020-03-10T14:13:57.385" v="2874" actId="1076"/>
          <ac:picMkLst>
            <pc:docMk/>
            <pc:sldMk cId="4046492435" sldId="306"/>
            <ac:picMk id="5" creationId="{2039BE33-FD58-4E2A-863F-F76BD248314B}"/>
          </ac:picMkLst>
        </pc:picChg>
      </pc:sldChg>
      <pc:sldChg chg="addSp delSp modSp add">
        <pc:chgData name="Ge Jin" userId="089b13c8-2cf9-4422-860f-d0d1199204da" providerId="ADAL" clId="{03FC0ED1-E38B-4084-A7E5-5C3B9745622C}" dt="2020-03-10T03:51:02.160" v="2748" actId="20577"/>
        <pc:sldMkLst>
          <pc:docMk/>
          <pc:sldMk cId="1978126904" sldId="307"/>
        </pc:sldMkLst>
        <pc:spChg chg="mod">
          <ac:chgData name="Ge Jin" userId="089b13c8-2cf9-4422-860f-d0d1199204da" providerId="ADAL" clId="{03FC0ED1-E38B-4084-A7E5-5C3B9745622C}" dt="2020-03-10T03:51:02.160" v="2748" actId="20577"/>
          <ac:spMkLst>
            <pc:docMk/>
            <pc:sldMk cId="1978126904" sldId="307"/>
            <ac:spMk id="2" creationId="{F5D21CF3-6504-4E18-B04F-CC4AEE1503AF}"/>
          </ac:spMkLst>
        </pc:spChg>
        <pc:spChg chg="add del">
          <ac:chgData name="Ge Jin" userId="089b13c8-2cf9-4422-860f-d0d1199204da" providerId="ADAL" clId="{03FC0ED1-E38B-4084-A7E5-5C3B9745622C}" dt="2020-03-10T03:50:27.417" v="2717"/>
          <ac:spMkLst>
            <pc:docMk/>
            <pc:sldMk cId="1978126904" sldId="307"/>
            <ac:spMk id="3" creationId="{85C2BAB8-584A-445A-A710-61F892E2CAFA}"/>
          </ac:spMkLst>
        </pc:spChg>
        <pc:picChg chg="add del mod">
          <ac:chgData name="Ge Jin" userId="089b13c8-2cf9-4422-860f-d0d1199204da" providerId="ADAL" clId="{03FC0ED1-E38B-4084-A7E5-5C3B9745622C}" dt="2020-03-10T03:50:15.692" v="2716"/>
          <ac:picMkLst>
            <pc:docMk/>
            <pc:sldMk cId="1978126904" sldId="307"/>
            <ac:picMk id="4" creationId="{E2D449F8-2981-4C99-8B19-87FF4F875F88}"/>
          </ac:picMkLst>
        </pc:picChg>
        <pc:picChg chg="add mod">
          <ac:chgData name="Ge Jin" userId="089b13c8-2cf9-4422-860f-d0d1199204da" providerId="ADAL" clId="{03FC0ED1-E38B-4084-A7E5-5C3B9745622C}" dt="2020-03-10T03:50:28.977" v="2718" actId="1076"/>
          <ac:picMkLst>
            <pc:docMk/>
            <pc:sldMk cId="1978126904" sldId="307"/>
            <ac:picMk id="5" creationId="{0D777D12-0485-45D4-8494-8BB0BEBDFCAD}"/>
          </ac:picMkLst>
        </pc:picChg>
        <pc:picChg chg="add mod">
          <ac:chgData name="Ge Jin" userId="089b13c8-2cf9-4422-860f-d0d1199204da" providerId="ADAL" clId="{03FC0ED1-E38B-4084-A7E5-5C3B9745622C}" dt="2020-03-10T03:50:55.688" v="2722" actId="1076"/>
          <ac:picMkLst>
            <pc:docMk/>
            <pc:sldMk cId="1978126904" sldId="307"/>
            <ac:picMk id="6" creationId="{50D1501B-500A-44F3-851F-3AB8CF9CEBBF}"/>
          </ac:picMkLst>
        </pc:picChg>
      </pc:sldChg>
      <pc:sldChg chg="addSp delSp modSp add">
        <pc:chgData name="Ge Jin" userId="089b13c8-2cf9-4422-860f-d0d1199204da" providerId="ADAL" clId="{03FC0ED1-E38B-4084-A7E5-5C3B9745622C}" dt="2020-03-10T04:05:12.105" v="2826" actId="1076"/>
        <pc:sldMkLst>
          <pc:docMk/>
          <pc:sldMk cId="2448431710" sldId="308"/>
        </pc:sldMkLst>
        <pc:spChg chg="mod">
          <ac:chgData name="Ge Jin" userId="089b13c8-2cf9-4422-860f-d0d1199204da" providerId="ADAL" clId="{03FC0ED1-E38B-4084-A7E5-5C3B9745622C}" dt="2020-03-10T03:57:22.797" v="2755" actId="20577"/>
          <ac:spMkLst>
            <pc:docMk/>
            <pc:sldMk cId="2448431710" sldId="308"/>
            <ac:spMk id="2" creationId="{7BDB2FE1-4933-4511-9A21-0F8B45956F7B}"/>
          </ac:spMkLst>
        </pc:spChg>
        <pc:spChg chg="del">
          <ac:chgData name="Ge Jin" userId="089b13c8-2cf9-4422-860f-d0d1199204da" providerId="ADAL" clId="{03FC0ED1-E38B-4084-A7E5-5C3B9745622C}" dt="2020-03-10T03:57:24.397" v="2756"/>
          <ac:spMkLst>
            <pc:docMk/>
            <pc:sldMk cId="2448431710" sldId="308"/>
            <ac:spMk id="3" creationId="{8634ED8A-9E29-4920-8949-ED72875984F6}"/>
          </ac:spMkLst>
        </pc:spChg>
        <pc:spChg chg="add del mod">
          <ac:chgData name="Ge Jin" userId="089b13c8-2cf9-4422-860f-d0d1199204da" providerId="ADAL" clId="{03FC0ED1-E38B-4084-A7E5-5C3B9745622C}" dt="2020-03-10T04:03:40.367" v="2764"/>
          <ac:spMkLst>
            <pc:docMk/>
            <pc:sldMk cId="2448431710" sldId="308"/>
            <ac:spMk id="5" creationId="{824317E5-3959-43BD-8DF0-1C649AC3C23E}"/>
          </ac:spMkLst>
        </pc:spChg>
        <pc:spChg chg="add mod">
          <ac:chgData name="Ge Jin" userId="089b13c8-2cf9-4422-860f-d0d1199204da" providerId="ADAL" clId="{03FC0ED1-E38B-4084-A7E5-5C3B9745622C}" dt="2020-03-10T04:05:12.105" v="2826" actId="1076"/>
          <ac:spMkLst>
            <pc:docMk/>
            <pc:sldMk cId="2448431710" sldId="308"/>
            <ac:spMk id="6" creationId="{29E7BA5E-D9BE-42F0-B377-7C520C070307}"/>
          </ac:spMkLst>
        </pc:spChg>
        <pc:picChg chg="add del mod">
          <ac:chgData name="Ge Jin" userId="089b13c8-2cf9-4422-860f-d0d1199204da" providerId="ADAL" clId="{03FC0ED1-E38B-4084-A7E5-5C3B9745622C}" dt="2020-03-10T04:00:33.648" v="2759" actId="478"/>
          <ac:picMkLst>
            <pc:docMk/>
            <pc:sldMk cId="2448431710" sldId="308"/>
            <ac:picMk id="4" creationId="{AEDB6272-C184-47D8-8A37-8163D5C1CACD}"/>
          </ac:picMkLst>
        </pc:picChg>
        <pc:picChg chg="add">
          <ac:chgData name="Ge Jin" userId="089b13c8-2cf9-4422-860f-d0d1199204da" providerId="ADAL" clId="{03FC0ED1-E38B-4084-A7E5-5C3B9745622C}" dt="2020-03-10T03:57:24.397" v="2756"/>
          <ac:picMkLst>
            <pc:docMk/>
            <pc:sldMk cId="2448431710" sldId="308"/>
            <ac:picMk id="1026" creationId="{3CA5EC48-4ABB-4654-AA9D-EC07F64EE5E4}"/>
          </ac:picMkLst>
        </pc:picChg>
      </pc:sldChg>
      <pc:sldChg chg="addSp delSp modSp add ord">
        <pc:chgData name="Ge Jin" userId="089b13c8-2cf9-4422-860f-d0d1199204da" providerId="ADAL" clId="{03FC0ED1-E38B-4084-A7E5-5C3B9745622C}" dt="2020-03-10T21:48:42.391" v="3176"/>
        <pc:sldMkLst>
          <pc:docMk/>
          <pc:sldMk cId="4154851662" sldId="309"/>
        </pc:sldMkLst>
        <pc:spChg chg="mod">
          <ac:chgData name="Ge Jin" userId="089b13c8-2cf9-4422-860f-d0d1199204da" providerId="ADAL" clId="{03FC0ED1-E38B-4084-A7E5-5C3B9745622C}" dt="2020-03-10T04:04:50.106" v="2814" actId="20577"/>
          <ac:spMkLst>
            <pc:docMk/>
            <pc:sldMk cId="4154851662" sldId="309"/>
            <ac:spMk id="2" creationId="{9872925C-C122-4114-B817-A141211B239A}"/>
          </ac:spMkLst>
        </pc:spChg>
        <pc:spChg chg="del">
          <ac:chgData name="Ge Jin" userId="089b13c8-2cf9-4422-860f-d0d1199204da" providerId="ADAL" clId="{03FC0ED1-E38B-4084-A7E5-5C3B9745622C}" dt="2020-03-10T04:04:51.898" v="2815"/>
          <ac:spMkLst>
            <pc:docMk/>
            <pc:sldMk cId="4154851662" sldId="309"/>
            <ac:spMk id="3" creationId="{77E3169B-BA25-45F2-9BED-5EE60D02C59C}"/>
          </ac:spMkLst>
        </pc:spChg>
        <pc:picChg chg="add mod">
          <ac:chgData name="Ge Jin" userId="089b13c8-2cf9-4422-860f-d0d1199204da" providerId="ADAL" clId="{03FC0ED1-E38B-4084-A7E5-5C3B9745622C}" dt="2020-03-10T04:04:59.245" v="2818" actId="1076"/>
          <ac:picMkLst>
            <pc:docMk/>
            <pc:sldMk cId="4154851662" sldId="309"/>
            <ac:picMk id="4" creationId="{CEA1D53D-D1F5-4E3A-A5BA-C74AFB69CAFB}"/>
          </ac:picMkLst>
        </pc:picChg>
      </pc:sldChg>
      <pc:sldChg chg="addSp delSp modSp add">
        <pc:chgData name="Ge Jin" userId="089b13c8-2cf9-4422-860f-d0d1199204da" providerId="ADAL" clId="{03FC0ED1-E38B-4084-A7E5-5C3B9745622C}" dt="2020-03-10T14:31:15.350" v="2912" actId="1076"/>
        <pc:sldMkLst>
          <pc:docMk/>
          <pc:sldMk cId="810873741" sldId="310"/>
        </pc:sldMkLst>
        <pc:spChg chg="mod">
          <ac:chgData name="Ge Jin" userId="089b13c8-2cf9-4422-860f-d0d1199204da" providerId="ADAL" clId="{03FC0ED1-E38B-4084-A7E5-5C3B9745622C}" dt="2020-03-10T14:11:55.381" v="2848" actId="20577"/>
          <ac:spMkLst>
            <pc:docMk/>
            <pc:sldMk cId="810873741" sldId="310"/>
            <ac:spMk id="2" creationId="{BD7B1018-FB30-485C-9D5C-242D26390965}"/>
          </ac:spMkLst>
        </pc:spChg>
        <pc:spChg chg="del">
          <ac:chgData name="Ge Jin" userId="089b13c8-2cf9-4422-860f-d0d1199204da" providerId="ADAL" clId="{03FC0ED1-E38B-4084-A7E5-5C3B9745622C}" dt="2020-03-10T14:11:56.617" v="2849"/>
          <ac:spMkLst>
            <pc:docMk/>
            <pc:sldMk cId="810873741" sldId="310"/>
            <ac:spMk id="3" creationId="{5A7CF319-F140-4E77-B58D-24242AC26713}"/>
          </ac:spMkLst>
        </pc:spChg>
        <pc:spChg chg="add mod">
          <ac:chgData name="Ge Jin" userId="089b13c8-2cf9-4422-860f-d0d1199204da" providerId="ADAL" clId="{03FC0ED1-E38B-4084-A7E5-5C3B9745622C}" dt="2020-03-10T14:13:29.208" v="2867" actId="1076"/>
          <ac:spMkLst>
            <pc:docMk/>
            <pc:sldMk cId="810873741" sldId="310"/>
            <ac:spMk id="6" creationId="{67A9442E-9368-4908-8417-F961FE088256}"/>
          </ac:spMkLst>
        </pc:spChg>
        <pc:spChg chg="add mod">
          <ac:chgData name="Ge Jin" userId="089b13c8-2cf9-4422-860f-d0d1199204da" providerId="ADAL" clId="{03FC0ED1-E38B-4084-A7E5-5C3B9745622C}" dt="2020-03-10T14:13:41.333" v="2872" actId="1076"/>
          <ac:spMkLst>
            <pc:docMk/>
            <pc:sldMk cId="810873741" sldId="310"/>
            <ac:spMk id="7" creationId="{583E74BD-F91D-4C36-BC1C-62318B5DACAE}"/>
          </ac:spMkLst>
        </pc:spChg>
        <pc:spChg chg="add mod">
          <ac:chgData name="Ge Jin" userId="089b13c8-2cf9-4422-860f-d0d1199204da" providerId="ADAL" clId="{03FC0ED1-E38B-4084-A7E5-5C3B9745622C}" dt="2020-03-10T14:15:19.184" v="2908" actId="122"/>
          <ac:spMkLst>
            <pc:docMk/>
            <pc:sldMk cId="810873741" sldId="310"/>
            <ac:spMk id="8" creationId="{A11C874E-DE8A-4EE3-9166-6BAD6BD2B8DF}"/>
          </ac:spMkLst>
        </pc:spChg>
        <pc:spChg chg="add mod">
          <ac:chgData name="Ge Jin" userId="089b13c8-2cf9-4422-860f-d0d1199204da" providerId="ADAL" clId="{03FC0ED1-E38B-4084-A7E5-5C3B9745622C}" dt="2020-03-10T14:31:15.350" v="2912" actId="1076"/>
          <ac:spMkLst>
            <pc:docMk/>
            <pc:sldMk cId="810873741" sldId="310"/>
            <ac:spMk id="9" creationId="{BA793CA1-BACB-45F7-9BEB-6F7CBD34170F}"/>
          </ac:spMkLst>
        </pc:spChg>
        <pc:spChg chg="add mod">
          <ac:chgData name="Ge Jin" userId="089b13c8-2cf9-4422-860f-d0d1199204da" providerId="ADAL" clId="{03FC0ED1-E38B-4084-A7E5-5C3B9745622C}" dt="2020-03-10T14:15:24.322" v="2909" actId="571"/>
          <ac:spMkLst>
            <pc:docMk/>
            <pc:sldMk cId="810873741" sldId="310"/>
            <ac:spMk id="10" creationId="{AAD99577-0C99-4AA5-BE96-06DE036B4B3E}"/>
          </ac:spMkLst>
        </pc:spChg>
        <pc:picChg chg="add mod">
          <ac:chgData name="Ge Jin" userId="089b13c8-2cf9-4422-860f-d0d1199204da" providerId="ADAL" clId="{03FC0ED1-E38B-4084-A7E5-5C3B9745622C}" dt="2020-03-10T14:12:24.585" v="2858" actId="1076"/>
          <ac:picMkLst>
            <pc:docMk/>
            <pc:sldMk cId="810873741" sldId="310"/>
            <ac:picMk id="4" creationId="{26AAAB9F-3F1C-4AC0-80D5-9AAFD30157AC}"/>
          </ac:picMkLst>
        </pc:picChg>
        <pc:picChg chg="add mod">
          <ac:chgData name="Ge Jin" userId="089b13c8-2cf9-4422-860f-d0d1199204da" providerId="ADAL" clId="{03FC0ED1-E38B-4084-A7E5-5C3B9745622C}" dt="2020-03-10T14:12:22.979" v="2857" actId="1076"/>
          <ac:picMkLst>
            <pc:docMk/>
            <pc:sldMk cId="810873741" sldId="310"/>
            <ac:picMk id="5" creationId="{DE0F48C1-AA41-4638-8251-138F5FF0D217}"/>
          </ac:picMkLst>
        </pc:picChg>
      </pc:sldChg>
      <pc:sldChg chg="addSp delSp modSp add">
        <pc:chgData name="Ge Jin" userId="089b13c8-2cf9-4422-860f-d0d1199204da" providerId="ADAL" clId="{03FC0ED1-E38B-4084-A7E5-5C3B9745622C}" dt="2020-03-10T15:24:42.962" v="2979" actId="20577"/>
        <pc:sldMkLst>
          <pc:docMk/>
          <pc:sldMk cId="1111066529" sldId="311"/>
        </pc:sldMkLst>
        <pc:spChg chg="mod">
          <ac:chgData name="Ge Jin" userId="089b13c8-2cf9-4422-860f-d0d1199204da" providerId="ADAL" clId="{03FC0ED1-E38B-4084-A7E5-5C3B9745622C}" dt="2020-03-10T15:24:42.962" v="2979" actId="20577"/>
          <ac:spMkLst>
            <pc:docMk/>
            <pc:sldMk cId="1111066529" sldId="311"/>
            <ac:spMk id="2" creationId="{A309191E-4EDD-4C74-8FBD-8D87850637B4}"/>
          </ac:spMkLst>
        </pc:spChg>
        <pc:spChg chg="del">
          <ac:chgData name="Ge Jin" userId="089b13c8-2cf9-4422-860f-d0d1199204da" providerId="ADAL" clId="{03FC0ED1-E38B-4084-A7E5-5C3B9745622C}" dt="2020-03-10T15:23:47.357" v="2914"/>
          <ac:spMkLst>
            <pc:docMk/>
            <pc:sldMk cId="1111066529" sldId="311"/>
            <ac:spMk id="3" creationId="{FEFDB6C0-F604-4AE2-97BF-1E798E575421}"/>
          </ac:spMkLst>
        </pc:spChg>
        <pc:picChg chg="add">
          <ac:chgData name="Ge Jin" userId="089b13c8-2cf9-4422-860f-d0d1199204da" providerId="ADAL" clId="{03FC0ED1-E38B-4084-A7E5-5C3B9745622C}" dt="2020-03-10T15:23:47.357" v="2914"/>
          <ac:picMkLst>
            <pc:docMk/>
            <pc:sldMk cId="1111066529" sldId="311"/>
            <ac:picMk id="2050" creationId="{D4F654D3-34D5-4D7A-9216-97360BB2E765}"/>
          </ac:picMkLst>
        </pc:picChg>
      </pc:sldChg>
      <pc:sldChg chg="addSp delSp modSp add">
        <pc:chgData name="Ge Jin" userId="089b13c8-2cf9-4422-860f-d0d1199204da" providerId="ADAL" clId="{03FC0ED1-E38B-4084-A7E5-5C3B9745622C}" dt="2020-03-10T15:31:29.353" v="3047" actId="1076"/>
        <pc:sldMkLst>
          <pc:docMk/>
          <pc:sldMk cId="3354512700" sldId="312"/>
        </pc:sldMkLst>
        <pc:spChg chg="mod">
          <ac:chgData name="Ge Jin" userId="089b13c8-2cf9-4422-860f-d0d1199204da" providerId="ADAL" clId="{03FC0ED1-E38B-4084-A7E5-5C3B9745622C}" dt="2020-03-10T15:29:48.083" v="3014" actId="20577"/>
          <ac:spMkLst>
            <pc:docMk/>
            <pc:sldMk cId="3354512700" sldId="312"/>
            <ac:spMk id="2" creationId="{6F22D795-558C-42C3-B20A-A37C0E1E65A0}"/>
          </ac:spMkLst>
        </pc:spChg>
        <pc:spChg chg="del">
          <ac:chgData name="Ge Jin" userId="089b13c8-2cf9-4422-860f-d0d1199204da" providerId="ADAL" clId="{03FC0ED1-E38B-4084-A7E5-5C3B9745622C}" dt="2020-03-10T15:29:02.202" v="2985" actId="478"/>
          <ac:spMkLst>
            <pc:docMk/>
            <pc:sldMk cId="3354512700" sldId="312"/>
            <ac:spMk id="3" creationId="{0E1A0294-B7CC-4803-85E0-8922CC85BFC0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5" creationId="{AA528FCF-48E1-40E8-AA99-6122F18203A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6" creationId="{C864953B-1656-400F-905C-7CA8C7C9E06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7" creationId="{1FC29708-53F4-4A8A-A075-D7DFAF4D270A}"/>
          </ac:spMkLst>
        </pc:sp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4" creationId="{BF4F71EE-AC99-4EC0-AFFB-52C385416DD7}"/>
          </ac:picMkLst>
        </pc:pic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8" creationId="{0D654155-AA67-4329-973C-762B884B9D64}"/>
          </ac:picMkLst>
        </pc:picChg>
      </pc:sldChg>
      <pc:sldChg chg="add">
        <pc:chgData name="Ge Jin" userId="089b13c8-2cf9-4422-860f-d0d1199204da" providerId="ADAL" clId="{03FC0ED1-E38B-4084-A7E5-5C3B9745622C}" dt="2020-03-10T21:30:18.295" v="3048"/>
        <pc:sldMkLst>
          <pc:docMk/>
          <pc:sldMk cId="863637837" sldId="313"/>
        </pc:sldMkLst>
      </pc:sldChg>
      <pc:sldChg chg="addSp add del">
        <pc:chgData name="Ge Jin" userId="089b13c8-2cf9-4422-860f-d0d1199204da" providerId="ADAL" clId="{03FC0ED1-E38B-4084-A7E5-5C3B9745622C}" dt="2020-03-10T22:42:17.973" v="3204" actId="47"/>
        <pc:sldMkLst>
          <pc:docMk/>
          <pc:sldMk cId="1876517619" sldId="314"/>
        </pc:sldMkLst>
        <pc:spChg chg="add">
          <ac:chgData name="Ge Jin" userId="089b13c8-2cf9-4422-860f-d0d1199204da" providerId="ADAL" clId="{03FC0ED1-E38B-4084-A7E5-5C3B9745622C}" dt="2020-03-10T21:41:34.707" v="3050"/>
          <ac:spMkLst>
            <pc:docMk/>
            <pc:sldMk cId="1876517619" sldId="314"/>
            <ac:spMk id="3" creationId="{67CE1F8C-97C8-4DCD-A5E7-3E74D2B6407F}"/>
          </ac:spMkLst>
        </pc:spChg>
      </pc:sldChg>
      <pc:sldChg chg="addSp delSp modSp add">
        <pc:chgData name="Ge Jin" userId="089b13c8-2cf9-4422-860f-d0d1199204da" providerId="ADAL" clId="{03FC0ED1-E38B-4084-A7E5-5C3B9745622C}" dt="2020-03-10T21:45:46.490" v="3139" actId="1076"/>
        <pc:sldMkLst>
          <pc:docMk/>
          <pc:sldMk cId="2261906455" sldId="315"/>
        </pc:sldMkLst>
        <pc:spChg chg="mod">
          <ac:chgData name="Ge Jin" userId="089b13c8-2cf9-4422-860f-d0d1199204da" providerId="ADAL" clId="{03FC0ED1-E38B-4084-A7E5-5C3B9745622C}" dt="2020-03-10T21:45:02.279" v="3133" actId="1076"/>
          <ac:spMkLst>
            <pc:docMk/>
            <pc:sldMk cId="2261906455" sldId="315"/>
            <ac:spMk id="2" creationId="{C41001B9-9D06-40D9-830B-9F7EF7F6FB5F}"/>
          </ac:spMkLst>
        </pc:spChg>
        <pc:spChg chg="del">
          <ac:chgData name="Ge Jin" userId="089b13c8-2cf9-4422-860f-d0d1199204da" providerId="ADAL" clId="{03FC0ED1-E38B-4084-A7E5-5C3B9745622C}" dt="2020-03-10T21:41:55.586" v="3097"/>
          <ac:spMkLst>
            <pc:docMk/>
            <pc:sldMk cId="2261906455" sldId="315"/>
            <ac:spMk id="3" creationId="{24A0E41D-7B35-475F-84C6-34140CADF770}"/>
          </ac:spMkLst>
        </pc:spChg>
        <pc:spChg chg="add del mod">
          <ac:chgData name="Ge Jin" userId="089b13c8-2cf9-4422-860f-d0d1199204da" providerId="ADAL" clId="{03FC0ED1-E38B-4084-A7E5-5C3B9745622C}" dt="2020-03-10T21:41:57.414" v="3098"/>
          <ac:spMkLst>
            <pc:docMk/>
            <pc:sldMk cId="2261906455" sldId="315"/>
            <ac:spMk id="4" creationId="{AAA26D14-6E25-492D-8CD3-91A871BF3B54}"/>
          </ac:spMkLst>
        </pc:spChg>
        <pc:spChg chg="add del mod">
          <ac:chgData name="Ge Jin" userId="089b13c8-2cf9-4422-860f-d0d1199204da" providerId="ADAL" clId="{03FC0ED1-E38B-4084-A7E5-5C3B9745622C}" dt="2020-03-10T21:42:08.341" v="3099"/>
          <ac:spMkLst>
            <pc:docMk/>
            <pc:sldMk cId="2261906455" sldId="315"/>
            <ac:spMk id="5" creationId="{C6542852-C277-4A02-9F03-5DF6D4299FE8}"/>
          </ac:spMkLst>
        </pc:spChg>
        <pc:spChg chg="add del mod">
          <ac:chgData name="Ge Jin" userId="089b13c8-2cf9-4422-860f-d0d1199204da" providerId="ADAL" clId="{03FC0ED1-E38B-4084-A7E5-5C3B9745622C}" dt="2020-03-10T21:42:58.790" v="3100"/>
          <ac:spMkLst>
            <pc:docMk/>
            <pc:sldMk cId="2261906455" sldId="315"/>
            <ac:spMk id="6" creationId="{364A986F-A1C0-40F7-AEBC-AC209374C8B6}"/>
          </ac:spMkLst>
        </pc:spChg>
        <pc:spChg chg="add mod">
          <ac:chgData name="Ge Jin" userId="089b13c8-2cf9-4422-860f-d0d1199204da" providerId="ADAL" clId="{03FC0ED1-E38B-4084-A7E5-5C3B9745622C}" dt="2020-03-10T21:44:52.954" v="3131" actId="1076"/>
          <ac:spMkLst>
            <pc:docMk/>
            <pc:sldMk cId="2261906455" sldId="315"/>
            <ac:spMk id="9" creationId="{7F05B499-FC69-4A95-9498-3959A24E6D24}"/>
          </ac:spMkLst>
        </pc:spChg>
        <pc:picChg chg="add mod">
          <ac:chgData name="Ge Jin" userId="089b13c8-2cf9-4422-860f-d0d1199204da" providerId="ADAL" clId="{03FC0ED1-E38B-4084-A7E5-5C3B9745622C}" dt="2020-03-10T21:43:49.033" v="3109" actId="1076"/>
          <ac:picMkLst>
            <pc:docMk/>
            <pc:sldMk cId="2261906455" sldId="315"/>
            <ac:picMk id="7" creationId="{F4625B0D-E7FF-4405-A843-193D9C2627A1}"/>
          </ac:picMkLst>
        </pc:picChg>
        <pc:picChg chg="add mod">
          <ac:chgData name="Ge Jin" userId="089b13c8-2cf9-4422-860f-d0d1199204da" providerId="ADAL" clId="{03FC0ED1-E38B-4084-A7E5-5C3B9745622C}" dt="2020-03-10T21:45:04.850" v="3135" actId="1076"/>
          <ac:picMkLst>
            <pc:docMk/>
            <pc:sldMk cId="2261906455" sldId="315"/>
            <ac:picMk id="8" creationId="{09896E95-ABE1-4FD5-947F-B9530678BFC7}"/>
          </ac:picMkLst>
        </pc:picChg>
        <pc:picChg chg="add mod">
          <ac:chgData name="Ge Jin" userId="089b13c8-2cf9-4422-860f-d0d1199204da" providerId="ADAL" clId="{03FC0ED1-E38B-4084-A7E5-5C3B9745622C}" dt="2020-03-10T21:45:46.490" v="3139" actId="1076"/>
          <ac:picMkLst>
            <pc:docMk/>
            <pc:sldMk cId="2261906455" sldId="315"/>
            <ac:picMk id="10" creationId="{51366211-AA61-40F0-B820-8456C236332A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25.193" v="3174" actId="1076"/>
        <pc:sldMkLst>
          <pc:docMk/>
          <pc:sldMk cId="2167835257" sldId="316"/>
        </pc:sldMkLst>
        <pc:spChg chg="mod">
          <ac:chgData name="Ge Jin" userId="089b13c8-2cf9-4422-860f-d0d1199204da" providerId="ADAL" clId="{03FC0ED1-E38B-4084-A7E5-5C3B9745622C}" dt="2020-03-10T21:46:26.394" v="3153" actId="20577"/>
          <ac:spMkLst>
            <pc:docMk/>
            <pc:sldMk cId="2167835257" sldId="316"/>
            <ac:spMk id="2" creationId="{8BA7914F-0DBD-4144-ACD5-99100AD9ED1B}"/>
          </ac:spMkLst>
        </pc:spChg>
        <pc:spChg chg="del">
          <ac:chgData name="Ge Jin" userId="089b13c8-2cf9-4422-860f-d0d1199204da" providerId="ADAL" clId="{03FC0ED1-E38B-4084-A7E5-5C3B9745622C}" dt="2020-03-10T21:46:21.370" v="3141"/>
          <ac:spMkLst>
            <pc:docMk/>
            <pc:sldMk cId="2167835257" sldId="316"/>
            <ac:spMk id="3" creationId="{A3426D64-435E-4613-AE54-1ADD9647D51D}"/>
          </ac:spMkLst>
        </pc:spChg>
        <pc:picChg chg="add mod">
          <ac:chgData name="Ge Jin" userId="089b13c8-2cf9-4422-860f-d0d1199204da" providerId="ADAL" clId="{03FC0ED1-E38B-4084-A7E5-5C3B9745622C}" dt="2020-03-10T21:48:25.193" v="3174" actId="1076"/>
          <ac:picMkLst>
            <pc:docMk/>
            <pc:sldMk cId="2167835257" sldId="316"/>
            <ac:picMk id="6146" creationId="{0F4DD402-8307-410B-B9FB-2993B01C9C40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03.705" v="3173" actId="1076"/>
        <pc:sldMkLst>
          <pc:docMk/>
          <pc:sldMk cId="3508952639" sldId="317"/>
        </pc:sldMkLst>
        <pc:spChg chg="mod">
          <ac:chgData name="Ge Jin" userId="089b13c8-2cf9-4422-860f-d0d1199204da" providerId="ADAL" clId="{03FC0ED1-E38B-4084-A7E5-5C3B9745622C}" dt="2020-03-10T21:47:22.128" v="3165" actId="20577"/>
          <ac:spMkLst>
            <pc:docMk/>
            <pc:sldMk cId="3508952639" sldId="317"/>
            <ac:spMk id="2" creationId="{C5552C41-4C84-4582-B166-F334157F4303}"/>
          </ac:spMkLst>
        </pc:spChg>
        <pc:spChg chg="del">
          <ac:chgData name="Ge Jin" userId="089b13c8-2cf9-4422-860f-d0d1199204da" providerId="ADAL" clId="{03FC0ED1-E38B-4084-A7E5-5C3B9745622C}" dt="2020-03-10T21:47:36.736" v="3166"/>
          <ac:spMkLst>
            <pc:docMk/>
            <pc:sldMk cId="3508952639" sldId="317"/>
            <ac:spMk id="3" creationId="{DCFC0B46-CC2A-4880-B6B4-C89AFB316923}"/>
          </ac:spMkLst>
        </pc:spChg>
        <pc:picChg chg="add mod">
          <ac:chgData name="Ge Jin" userId="089b13c8-2cf9-4422-860f-d0d1199204da" providerId="ADAL" clId="{03FC0ED1-E38B-4084-A7E5-5C3B9745622C}" dt="2020-03-10T21:48:01.318" v="3172" actId="1076"/>
          <ac:picMkLst>
            <pc:docMk/>
            <pc:sldMk cId="3508952639" sldId="317"/>
            <ac:picMk id="7170" creationId="{5D1BE14F-7412-4BD9-B0AA-ECDC0353329B}"/>
          </ac:picMkLst>
        </pc:picChg>
        <pc:picChg chg="add mod">
          <ac:chgData name="Ge Jin" userId="089b13c8-2cf9-4422-860f-d0d1199204da" providerId="ADAL" clId="{03FC0ED1-E38B-4084-A7E5-5C3B9745622C}" dt="2020-03-10T21:48:03.705" v="3173" actId="1076"/>
          <ac:picMkLst>
            <pc:docMk/>
            <pc:sldMk cId="3508952639" sldId="317"/>
            <ac:picMk id="7172" creationId="{88D6A237-FA0D-490B-97D4-641091DE3AD7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46.224" v="3272" actId="1076"/>
        <pc:sldMkLst>
          <pc:docMk/>
          <pc:sldMk cId="2254678337" sldId="318"/>
        </pc:sldMkLst>
        <pc:spChg chg="mod">
          <ac:chgData name="Ge Jin" userId="089b13c8-2cf9-4422-860f-d0d1199204da" providerId="ADAL" clId="{03FC0ED1-E38B-4084-A7E5-5C3B9745622C}" dt="2020-03-10T23:47:46.224" v="3272" actId="1076"/>
          <ac:spMkLst>
            <pc:docMk/>
            <pc:sldMk cId="2254678337" sldId="318"/>
            <ac:spMk id="2" creationId="{A10242C1-3D41-4C84-8478-70D061149AB2}"/>
          </ac:spMkLst>
        </pc:spChg>
        <pc:spChg chg="del">
          <ac:chgData name="Ge Jin" userId="089b13c8-2cf9-4422-860f-d0d1199204da" providerId="ADAL" clId="{03FC0ED1-E38B-4084-A7E5-5C3B9745622C}" dt="2020-03-10T22:46:56.614" v="3205"/>
          <ac:spMkLst>
            <pc:docMk/>
            <pc:sldMk cId="2254678337" sldId="318"/>
            <ac:spMk id="3" creationId="{4334BB98-1BCD-4114-AA99-E6A405FCF4A6}"/>
          </ac:spMkLst>
        </pc:spChg>
        <pc:picChg chg="add mod">
          <ac:chgData name="Ge Jin" userId="089b13c8-2cf9-4422-860f-d0d1199204da" providerId="ADAL" clId="{03FC0ED1-E38B-4084-A7E5-5C3B9745622C}" dt="2020-03-10T22:47:35.196" v="3211" actId="1076"/>
          <ac:picMkLst>
            <pc:docMk/>
            <pc:sldMk cId="2254678337" sldId="318"/>
            <ac:picMk id="4" creationId="{42D4F11E-D7B2-4041-8168-A1BC94AB54A3}"/>
          </ac:picMkLst>
        </pc:picChg>
        <pc:picChg chg="add mod">
          <ac:chgData name="Ge Jin" userId="089b13c8-2cf9-4422-860f-d0d1199204da" providerId="ADAL" clId="{03FC0ED1-E38B-4084-A7E5-5C3B9745622C}" dt="2020-03-10T22:47:29.437" v="3210" actId="1076"/>
          <ac:picMkLst>
            <pc:docMk/>
            <pc:sldMk cId="2254678337" sldId="318"/>
            <ac:picMk id="5" creationId="{66C104AB-C338-4ADA-9963-EFD202F9AF0E}"/>
          </ac:picMkLst>
        </pc:picChg>
        <pc:picChg chg="add mod">
          <ac:chgData name="Ge Jin" userId="089b13c8-2cf9-4422-860f-d0d1199204da" providerId="ADAL" clId="{03FC0ED1-E38B-4084-A7E5-5C3B9745622C}" dt="2020-03-10T22:49:04.174" v="3223" actId="1076"/>
          <ac:picMkLst>
            <pc:docMk/>
            <pc:sldMk cId="2254678337" sldId="318"/>
            <ac:picMk id="6" creationId="{0E388DDF-354F-4C1B-B6A2-101E98692D87}"/>
          </ac:picMkLst>
        </pc:picChg>
        <pc:picChg chg="add mod">
          <ac:chgData name="Ge Jin" userId="089b13c8-2cf9-4422-860f-d0d1199204da" providerId="ADAL" clId="{03FC0ED1-E38B-4084-A7E5-5C3B9745622C}" dt="2020-03-10T22:49:01.339" v="3222" actId="1076"/>
          <ac:picMkLst>
            <pc:docMk/>
            <pc:sldMk cId="2254678337" sldId="318"/>
            <ac:picMk id="7" creationId="{92954202-A6DC-4A96-B998-A42134FF8AC6}"/>
          </ac:picMkLst>
        </pc:picChg>
        <pc:picChg chg="add mod">
          <ac:chgData name="Ge Jin" userId="089b13c8-2cf9-4422-860f-d0d1199204da" providerId="ADAL" clId="{03FC0ED1-E38B-4084-A7E5-5C3B9745622C}" dt="2020-03-10T23:14:26.906" v="3229" actId="1076"/>
          <ac:picMkLst>
            <pc:docMk/>
            <pc:sldMk cId="2254678337" sldId="318"/>
            <ac:picMk id="8" creationId="{8D8E6EAF-833D-4024-A619-A83CAEB0E3ED}"/>
          </ac:picMkLst>
        </pc:picChg>
        <pc:picChg chg="add mod">
          <ac:chgData name="Ge Jin" userId="089b13c8-2cf9-4422-860f-d0d1199204da" providerId="ADAL" clId="{03FC0ED1-E38B-4084-A7E5-5C3B9745622C}" dt="2020-03-10T23:14:40.732" v="3235" actId="1076"/>
          <ac:picMkLst>
            <pc:docMk/>
            <pc:sldMk cId="2254678337" sldId="318"/>
            <ac:picMk id="9" creationId="{7A61D7F4-016B-4F61-9B32-5FD7E5CE5916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30.637" v="3271" actId="14100"/>
        <pc:sldMkLst>
          <pc:docMk/>
          <pc:sldMk cId="2261802904" sldId="319"/>
        </pc:sldMkLst>
        <pc:spChg chg="mod">
          <ac:chgData name="Ge Jin" userId="089b13c8-2cf9-4422-860f-d0d1199204da" providerId="ADAL" clId="{03FC0ED1-E38B-4084-A7E5-5C3B9745622C}" dt="2020-03-10T23:47:30.637" v="3271" actId="14100"/>
          <ac:spMkLst>
            <pc:docMk/>
            <pc:sldMk cId="2261802904" sldId="319"/>
            <ac:spMk id="2" creationId="{C6A74097-7D0D-480A-A041-5D9799C58CE5}"/>
          </ac:spMkLst>
        </pc:spChg>
        <pc:spChg chg="del">
          <ac:chgData name="Ge Jin" userId="089b13c8-2cf9-4422-860f-d0d1199204da" providerId="ADAL" clId="{03FC0ED1-E38B-4084-A7E5-5C3B9745622C}" dt="2020-03-10T23:19:16.577" v="3259"/>
          <ac:spMkLst>
            <pc:docMk/>
            <pc:sldMk cId="2261802904" sldId="319"/>
            <ac:spMk id="3" creationId="{384D9D83-0BDA-4625-96AD-DAB59277B181}"/>
          </ac:spMkLst>
        </pc:spChg>
        <pc:picChg chg="add mod">
          <ac:chgData name="Ge Jin" userId="089b13c8-2cf9-4422-860f-d0d1199204da" providerId="ADAL" clId="{03FC0ED1-E38B-4084-A7E5-5C3B9745622C}" dt="2020-03-10T23:20:07.907" v="3269" actId="1076"/>
          <ac:picMkLst>
            <pc:docMk/>
            <pc:sldMk cId="2261802904" sldId="319"/>
            <ac:picMk id="4" creationId="{A45DF458-DEED-4F24-B7BF-3B20E1CB5561}"/>
          </ac:picMkLst>
        </pc:picChg>
        <pc:picChg chg="add mod">
          <ac:chgData name="Ge Jin" userId="089b13c8-2cf9-4422-860f-d0d1199204da" providerId="ADAL" clId="{03FC0ED1-E38B-4084-A7E5-5C3B9745622C}" dt="2020-03-10T23:20:03.726" v="3268" actId="1076"/>
          <ac:picMkLst>
            <pc:docMk/>
            <pc:sldMk cId="2261802904" sldId="319"/>
            <ac:picMk id="5" creationId="{3710606B-15EA-45D7-8F31-479972B5C2C8}"/>
          </ac:picMkLst>
        </pc:picChg>
        <pc:picChg chg="add mod">
          <ac:chgData name="Ge Jin" userId="089b13c8-2cf9-4422-860f-d0d1199204da" providerId="ADAL" clId="{03FC0ED1-E38B-4084-A7E5-5C3B9745622C}" dt="2020-03-10T23:20:15.839" v="3270" actId="1076"/>
          <ac:picMkLst>
            <pc:docMk/>
            <pc:sldMk cId="2261802904" sldId="319"/>
            <ac:picMk id="6" creationId="{4E170503-928B-46B5-80C4-F8BC51920088}"/>
          </ac:picMkLst>
        </pc:picChg>
      </pc:sldChg>
      <pc:sldChg chg="addSp delSp modSp add">
        <pc:chgData name="Ge Jin" userId="089b13c8-2cf9-4422-860f-d0d1199204da" providerId="ADAL" clId="{03FC0ED1-E38B-4084-A7E5-5C3B9745622C}" dt="2020-03-11T16:27:31.555" v="3342" actId="20577"/>
        <pc:sldMkLst>
          <pc:docMk/>
          <pc:sldMk cId="3805678452" sldId="320"/>
        </pc:sldMkLst>
        <pc:spChg chg="mod">
          <ac:chgData name="Ge Jin" userId="089b13c8-2cf9-4422-860f-d0d1199204da" providerId="ADAL" clId="{03FC0ED1-E38B-4084-A7E5-5C3B9745622C}" dt="2020-03-11T16:27:31.555" v="3342" actId="20577"/>
          <ac:spMkLst>
            <pc:docMk/>
            <pc:sldMk cId="3805678452" sldId="320"/>
            <ac:spMk id="2" creationId="{596ADE37-8821-4C5C-A284-3068041B764C}"/>
          </ac:spMkLst>
        </pc:spChg>
        <pc:spChg chg="del">
          <ac:chgData name="Ge Jin" userId="089b13c8-2cf9-4422-860f-d0d1199204da" providerId="ADAL" clId="{03FC0ED1-E38B-4084-A7E5-5C3B9745622C}" dt="2020-03-11T16:26:31.084" v="3274"/>
          <ac:spMkLst>
            <pc:docMk/>
            <pc:sldMk cId="3805678452" sldId="320"/>
            <ac:spMk id="3" creationId="{12CEE439-B37F-4EEC-91DA-B664BF3B8FB3}"/>
          </ac:spMkLst>
        </pc:spChg>
        <pc:picChg chg="add mod">
          <ac:chgData name="Ge Jin" userId="089b13c8-2cf9-4422-860f-d0d1199204da" providerId="ADAL" clId="{03FC0ED1-E38B-4084-A7E5-5C3B9745622C}" dt="2020-03-11T16:27:01.225" v="3308" actId="1076"/>
          <ac:picMkLst>
            <pc:docMk/>
            <pc:sldMk cId="3805678452" sldId="320"/>
            <ac:picMk id="1026" creationId="{BB44C06A-5538-4C69-965B-35EFC60C43C2}"/>
          </ac:picMkLst>
        </pc:picChg>
      </pc:sldChg>
      <pc:sldChg chg="add">
        <pc:chgData name="Ge Jin" userId="089b13c8-2cf9-4422-860f-d0d1199204da" providerId="ADAL" clId="{03FC0ED1-E38B-4084-A7E5-5C3B9745622C}" dt="2020-03-11T20:32:51.409" v="3343"/>
        <pc:sldMkLst>
          <pc:docMk/>
          <pc:sldMk cId="2493263042" sldId="32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1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B1B3BFD-D56C-4999-BC71-8B915D30DC92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5167364D-9F4A-4A14-BA9C-3A7EC0481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97F-713A-45E3-92B7-FE64F9891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Machine Learning Introduction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FBDC-B81B-40B9-BE3E-1B9A9D84C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GPGN535</a:t>
            </a:r>
          </a:p>
          <a:p>
            <a:r>
              <a:rPr lang="en-US"/>
              <a:t>Ge Jin, Geophysics Department</a:t>
            </a:r>
          </a:p>
        </p:txBody>
      </p:sp>
    </p:spTree>
    <p:extLst>
      <p:ext uri="{BB962C8B-B14F-4D97-AF65-F5344CB8AC3E}">
        <p14:creationId xmlns:p14="http://schemas.microsoft.com/office/powerpoint/2010/main" val="19487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71E-B279-414B-8D20-67B29A94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mining: gaining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6A5D-3EFA-4ACC-AFCF-265638D7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957" y="1496378"/>
            <a:ext cx="7482733" cy="44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CD6C-D2B4-414D-9122-51AFE75B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37"/>
            <a:ext cx="10515600" cy="1325563"/>
          </a:xfrm>
        </p:spPr>
        <p:txBody>
          <a:bodyPr/>
          <a:lstStyle/>
          <a:p>
            <a:r>
              <a:rPr lang="en-US"/>
              <a:t>Races stereotypes obtained from google search: why are [people] [adj.]?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04BFCF-5D00-40EA-B93F-F670B8083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400" y="1690688"/>
            <a:ext cx="7583200" cy="4312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4D428F-FA9F-450A-B4F8-DEA3CB201BAC}"/>
              </a:ext>
            </a:extLst>
          </p:cNvPr>
          <p:cNvSpPr/>
          <p:nvPr/>
        </p:nvSpPr>
        <p:spPr>
          <a:xfrm>
            <a:off x="8407179" y="1925714"/>
            <a:ext cx="3646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Stephens-</a:t>
            </a:r>
            <a:r>
              <a:rPr lang="en-US" err="1">
                <a:solidFill>
                  <a:srgbClr val="222222"/>
                </a:solidFill>
                <a:latin typeface="Arial" panose="020B0604020202020204" pitchFamily="34" charset="0"/>
              </a:rPr>
              <a:t>Davidowitz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, S. and Pabon, A., 2017. </a:t>
            </a:r>
            <a:r>
              <a:rPr lang="en-US" i="1">
                <a:solidFill>
                  <a:srgbClr val="222222"/>
                </a:solidFill>
                <a:latin typeface="Arial" panose="020B0604020202020204" pitchFamily="34" charset="0"/>
              </a:rPr>
              <a:t>Everybody lies: Big data, new data, and what the internet can tell us about who we really are</a:t>
            </a: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. New York: HarperCollins.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B1B586-215A-425F-B833-A76D7F37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9" y="1665904"/>
            <a:ext cx="3312952" cy="163276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EF979-3D6D-4108-932A-C5A1B207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341" y="1961420"/>
            <a:ext cx="4004310" cy="1312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7947A-12F1-4725-B5B4-2E28567F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81" y="4187672"/>
            <a:ext cx="3165764" cy="1618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6A33F-D687-4FE7-8D0B-A487FCE90426}"/>
              </a:ext>
            </a:extLst>
          </p:cNvPr>
          <p:cNvSpPr txBox="1"/>
          <p:nvPr/>
        </p:nvSpPr>
        <p:spPr>
          <a:xfrm>
            <a:off x="8873836" y="160865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71A-4A24-460A-91FC-C10B835DFAE0}"/>
              </a:ext>
            </a:extLst>
          </p:cNvPr>
          <p:cNvSpPr txBox="1"/>
          <p:nvPr/>
        </p:nvSpPr>
        <p:spPr>
          <a:xfrm>
            <a:off x="8977133" y="3870043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E3310E-5AFE-4F96-9A0A-5A606EA21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7" y="4414342"/>
            <a:ext cx="3435902" cy="1688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3DA684-90DA-40CD-95C9-A7E1A1780F1C}"/>
              </a:ext>
            </a:extLst>
          </p:cNvPr>
          <p:cNvSpPr txBox="1"/>
          <p:nvPr/>
        </p:nvSpPr>
        <p:spPr>
          <a:xfrm>
            <a:off x="1484406" y="135942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6B197-E57B-42F3-A91C-13DF17548883}"/>
              </a:ext>
            </a:extLst>
          </p:cNvPr>
          <p:cNvSpPr txBox="1"/>
          <p:nvPr/>
        </p:nvSpPr>
        <p:spPr>
          <a:xfrm>
            <a:off x="1218665" y="4088634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Anomaly detection</a:t>
            </a:r>
          </a:p>
        </p:txBody>
      </p:sp>
      <p:pic>
        <p:nvPicPr>
          <p:cNvPr id="2050" name="Picture 2" descr="Image result for PCA&quot;">
            <a:extLst>
              <a:ext uri="{FF2B5EF4-FFF2-40B4-BE49-F238E27FC236}">
                <a16:creationId xmlns:a16="http://schemas.microsoft.com/office/drawing/2014/main" id="{7B704038-8CB5-4A12-BB40-15E86E3A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71" y="2714411"/>
            <a:ext cx="2056429" cy="20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322889-B629-42F9-B070-103D4AC82F94}"/>
              </a:ext>
            </a:extLst>
          </p:cNvPr>
          <p:cNvSpPr txBox="1"/>
          <p:nvPr/>
        </p:nvSpPr>
        <p:spPr>
          <a:xfrm>
            <a:off x="4787900" y="250352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150A8-2853-464F-8C67-2B31A269F61A}"/>
              </a:ext>
            </a:extLst>
          </p:cNvPr>
          <p:cNvSpPr txBox="1"/>
          <p:nvPr/>
        </p:nvSpPr>
        <p:spPr>
          <a:xfrm>
            <a:off x="970060" y="559856"/>
            <a:ext cx="437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Unsupervised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BFF99-E5BF-4849-BDCF-2E2F64F78313}"/>
              </a:ext>
            </a:extLst>
          </p:cNvPr>
          <p:cNvSpPr txBox="1"/>
          <p:nvPr/>
        </p:nvSpPr>
        <p:spPr>
          <a:xfrm>
            <a:off x="7641767" y="561320"/>
            <a:ext cx="38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Supervised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9375B8-35AC-41E3-A889-6453E456653D}"/>
              </a:ext>
            </a:extLst>
          </p:cNvPr>
          <p:cNvCxnSpPr/>
          <p:nvPr/>
        </p:nvCxnSpPr>
        <p:spPr>
          <a:xfrm>
            <a:off x="6823464" y="419496"/>
            <a:ext cx="0" cy="575834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2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33CB-CF2C-4983-A0B6-3EF6E6A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E3C14F-7C37-44AF-8B2E-F1838144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582" y="1690688"/>
            <a:ext cx="4753010" cy="155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4A639-2720-4033-AC01-225D0242BB5C}"/>
              </a:ext>
            </a:extLst>
          </p:cNvPr>
          <p:cNvSpPr txBox="1"/>
          <p:nvPr/>
        </p:nvSpPr>
        <p:spPr>
          <a:xfrm>
            <a:off x="1934741" y="2238530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F55D-1786-4CF2-9319-00B614D3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1" y="3777180"/>
            <a:ext cx="2075167" cy="193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97C2D-3D36-4A22-A013-B1FB3B5E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53" y="3941110"/>
            <a:ext cx="1040939" cy="1603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426C-3C9E-4CDC-820F-6710F452A60F}"/>
              </a:ext>
            </a:extLst>
          </p:cNvPr>
          <p:cNvSpPr txBox="1"/>
          <p:nvPr/>
        </p:nvSpPr>
        <p:spPr>
          <a:xfrm>
            <a:off x="1766408" y="4511799"/>
            <a:ext cx="319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831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DED-4FB4-4ECB-8010-1CE8B944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Typical supervised learning input format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C7887-22F9-4B53-A760-2D2F7EDD0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44136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34A737-5B0F-46D2-A01B-9C920C270025}"/>
              </a:ext>
            </a:extLst>
          </p:cNvPr>
          <p:cNvSpPr txBox="1"/>
          <p:nvPr/>
        </p:nvSpPr>
        <p:spPr>
          <a:xfrm>
            <a:off x="2961354" y="1420294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C592-E9C8-4169-9EFC-B0E32465527F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8BEBF21-7EBE-4053-AEA3-A804F06C2818}"/>
              </a:ext>
            </a:extLst>
          </p:cNvPr>
          <p:cNvSpPr/>
          <p:nvPr/>
        </p:nvSpPr>
        <p:spPr>
          <a:xfrm>
            <a:off x="5589565" y="3283449"/>
            <a:ext cx="2787588" cy="1438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prediction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66927F9-21DA-442D-ADB7-C503C421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42151"/>
              </p:ext>
            </p:extLst>
          </p:nvPr>
        </p:nvGraphicFramePr>
        <p:xfrm>
          <a:off x="9071992" y="1883832"/>
          <a:ext cx="515891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891">
                  <a:extLst>
                    <a:ext uri="{9D8B030D-6E8A-4147-A177-3AD203B41FA5}">
                      <a16:colId xmlns:a16="http://schemas.microsoft.com/office/drawing/2014/main" val="2778340821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71142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3308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390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1811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627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3364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331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64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ED7A86-D07E-4647-AA2B-ECF0508C342F}"/>
              </a:ext>
            </a:extLst>
          </p:cNvPr>
          <p:cNvSpPr txBox="1"/>
          <p:nvPr/>
        </p:nvSpPr>
        <p:spPr>
          <a:xfrm>
            <a:off x="8903794" y="141792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995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666-78C6-443D-B378-23F42B28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supervised machine-learning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AB3C2-7AEA-4969-BA23-48E531131366}"/>
              </a:ext>
            </a:extLst>
          </p:cNvPr>
          <p:cNvSpPr/>
          <p:nvPr/>
        </p:nvSpPr>
        <p:spPr>
          <a:xfrm>
            <a:off x="3312850" y="1690688"/>
            <a:ext cx="5566300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E5958-24B6-4BA9-8488-966E78322ECF}"/>
              </a:ext>
            </a:extLst>
          </p:cNvPr>
          <p:cNvSpPr/>
          <p:nvPr/>
        </p:nvSpPr>
        <p:spPr>
          <a:xfrm>
            <a:off x="1865790" y="3470916"/>
            <a:ext cx="3531833" cy="626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8B850-31FA-4AD6-A7C2-67EF7B0428A8}"/>
              </a:ext>
            </a:extLst>
          </p:cNvPr>
          <p:cNvSpPr/>
          <p:nvPr/>
        </p:nvSpPr>
        <p:spPr>
          <a:xfrm>
            <a:off x="6542842" y="3470916"/>
            <a:ext cx="1020933" cy="626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7970C-D420-460E-84F4-D1DDA510F77B}"/>
              </a:ext>
            </a:extLst>
          </p:cNvPr>
          <p:cNvSpPr/>
          <p:nvPr/>
        </p:nvSpPr>
        <p:spPr>
          <a:xfrm>
            <a:off x="9250533" y="3470916"/>
            <a:ext cx="1013535" cy="626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0ABEA3-89AE-484E-8368-28956613890B}"/>
              </a:ext>
            </a:extLst>
          </p:cNvPr>
          <p:cNvSpPr/>
          <p:nvPr/>
        </p:nvSpPr>
        <p:spPr>
          <a:xfrm rot="2187350">
            <a:off x="408372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C29D83D-440B-4E98-BD66-D22B418CBCB1}"/>
              </a:ext>
            </a:extLst>
          </p:cNvPr>
          <p:cNvSpPr/>
          <p:nvPr/>
        </p:nvSpPr>
        <p:spPr>
          <a:xfrm rot="20508343">
            <a:off x="672770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A16571E-F367-4F7D-AE93-E1776AEB467B}"/>
              </a:ext>
            </a:extLst>
          </p:cNvPr>
          <p:cNvSpPr/>
          <p:nvPr/>
        </p:nvSpPr>
        <p:spPr>
          <a:xfrm rot="19668673">
            <a:off x="8898113" y="2520023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85D85-453F-4967-9FDB-FEC8C3D7AE1D}"/>
              </a:ext>
            </a:extLst>
          </p:cNvPr>
          <p:cNvSpPr/>
          <p:nvPr/>
        </p:nvSpPr>
        <p:spPr>
          <a:xfrm>
            <a:off x="4354497" y="4721418"/>
            <a:ext cx="2086252" cy="1332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models with different hypo-parameters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182D8F-8570-4DFF-8619-67F54466E3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31707" y="4097300"/>
            <a:ext cx="642891" cy="624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ACDA29-DE15-46E1-A03E-F9DCF6D54195}"/>
              </a:ext>
            </a:extLst>
          </p:cNvPr>
          <p:cNvSpPr txBox="1"/>
          <p:nvPr/>
        </p:nvSpPr>
        <p:spPr>
          <a:xfrm>
            <a:off x="4022904" y="422356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7A24B-EB36-4028-89CA-2DE9C7E9C5B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53309" y="4097300"/>
            <a:ext cx="279744" cy="107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5C2F8C-6DAF-4C8D-9CC0-69147C5501D7}"/>
              </a:ext>
            </a:extLst>
          </p:cNvPr>
          <p:cNvSpPr txBox="1"/>
          <p:nvPr/>
        </p:nvSpPr>
        <p:spPr>
          <a:xfrm>
            <a:off x="7172385" y="4252077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65F20C-37FB-4E2D-90C3-AEDF7DCF2422}"/>
              </a:ext>
            </a:extLst>
          </p:cNvPr>
          <p:cNvSpPr/>
          <p:nvPr/>
        </p:nvSpPr>
        <p:spPr>
          <a:xfrm>
            <a:off x="8225357" y="5074306"/>
            <a:ext cx="1779777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Best model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E8EC3B5-1A09-4354-A285-D2068366EA48}"/>
              </a:ext>
            </a:extLst>
          </p:cNvPr>
          <p:cNvSpPr/>
          <p:nvPr/>
        </p:nvSpPr>
        <p:spPr>
          <a:xfrm rot="16200000">
            <a:off x="7142183" y="4984210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8A4D30-45D0-43E3-B2C3-02AB5F671642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9115246" y="4113553"/>
            <a:ext cx="642054" cy="96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F02EF9-9A95-4A06-B3B8-1605E683F18B}"/>
              </a:ext>
            </a:extLst>
          </p:cNvPr>
          <p:cNvSpPr txBox="1"/>
          <p:nvPr/>
        </p:nvSpPr>
        <p:spPr>
          <a:xfrm>
            <a:off x="9769115" y="4252077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327587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E90-4CC3-478D-8DAE-3FCDFB32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evaluation: binary classification</a:t>
            </a:r>
          </a:p>
        </p:txBody>
      </p:sp>
      <p:pic>
        <p:nvPicPr>
          <p:cNvPr id="2050" name="Picture 2" descr="Image result for confusion matrix">
            <a:extLst>
              <a:ext uri="{FF2B5EF4-FFF2-40B4-BE49-F238E27FC236}">
                <a16:creationId xmlns:a16="http://schemas.microsoft.com/office/drawing/2014/main" id="{60880CD6-DA2B-4577-86E6-DDB003389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8" y="236572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33067-4750-4F14-A426-0AC08D7B0AD8}"/>
              </a:ext>
            </a:extLst>
          </p:cNvPr>
          <p:cNvSpPr txBox="1"/>
          <p:nvPr/>
        </p:nvSpPr>
        <p:spPr>
          <a:xfrm>
            <a:off x="2192785" y="1843539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458-9F3E-45C6-8008-66097EF8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3" y="1843539"/>
            <a:ext cx="4412362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347B-ACBF-4448-9AFF-83F4DCA5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4" y="3071968"/>
            <a:ext cx="3802710" cy="8916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/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16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332A-CB9C-48AB-8272-CE20DEA4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 between precision and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38E51-9D33-4350-97DE-9FE68FFC0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326" y="1825832"/>
            <a:ext cx="7325727" cy="35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19C2-E88E-4E1D-ACD0-62501631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Multi-class classification</a:t>
            </a:r>
          </a:p>
        </p:txBody>
      </p:sp>
      <p:pic>
        <p:nvPicPr>
          <p:cNvPr id="3076" name="Picture 4" descr="Image result for multiclass classification one vs one">
            <a:extLst>
              <a:ext uri="{FF2B5EF4-FFF2-40B4-BE49-F238E27FC236}">
                <a16:creationId xmlns:a16="http://schemas.microsoft.com/office/drawing/2014/main" id="{2309DEFC-69A9-44F3-8C51-66A7E2BA0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04" y="1690688"/>
            <a:ext cx="619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0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1B38-AECC-4341-8E78-8A81D3F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errors</a:t>
            </a:r>
          </a:p>
        </p:txBody>
      </p:sp>
      <p:pic>
        <p:nvPicPr>
          <p:cNvPr id="1026" name="Picture 2" descr="Image result for regression error">
            <a:extLst>
              <a:ext uri="{FF2B5EF4-FFF2-40B4-BE49-F238E27FC236}">
                <a16:creationId xmlns:a16="http://schemas.microsoft.com/office/drawing/2014/main" id="{165E9111-75E9-4428-A889-147AFC27A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89" y="1771883"/>
            <a:ext cx="5366302" cy="42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0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4819-691E-4E4A-BE6E-430D5B6F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8F12-4192-469A-A11D-84A5C77B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Géron</a:t>
            </a:r>
            <a:r>
              <a:rPr lang="en-US"/>
              <a:t>, A., 2019. </a:t>
            </a:r>
            <a:r>
              <a:rPr lang="en-US" i="1"/>
              <a:t>Hands-On Machine Learning with </a:t>
            </a:r>
            <a:r>
              <a:rPr lang="en-US" i="1" err="1"/>
              <a:t>Scikit</a:t>
            </a:r>
            <a:r>
              <a:rPr lang="en-US" i="1"/>
              <a:t>-Learn, </a:t>
            </a:r>
            <a:r>
              <a:rPr lang="en-US" i="1" err="1"/>
              <a:t>Keras</a:t>
            </a:r>
            <a:r>
              <a:rPr lang="en-US" i="1"/>
              <a:t>, and TensorFlow: Concepts, Tools, and Techniques to Build Intelligent Systems</a:t>
            </a:r>
            <a:r>
              <a:rPr lang="en-US"/>
              <a:t>. O'Reilly Media.</a:t>
            </a:r>
          </a:p>
          <a:p>
            <a:r>
              <a:rPr lang="en-US"/>
              <a:t>Nadima Dwihusna, Master Thesis</a:t>
            </a:r>
          </a:p>
        </p:txBody>
      </p:sp>
    </p:spTree>
    <p:extLst>
      <p:ext uri="{BB962C8B-B14F-4D97-AF65-F5344CB8AC3E}">
        <p14:creationId xmlns:p14="http://schemas.microsoft.com/office/powerpoint/2010/main" val="281609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D34-1E35-4095-8D15-15CA90D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bias and variance</a:t>
            </a:r>
          </a:p>
        </p:txBody>
      </p:sp>
      <p:pic>
        <p:nvPicPr>
          <p:cNvPr id="5122" name="Picture 2" descr="Image result for model bias vs variance">
            <a:extLst>
              <a:ext uri="{FF2B5EF4-FFF2-40B4-BE49-F238E27FC236}">
                <a16:creationId xmlns:a16="http://schemas.microsoft.com/office/drawing/2014/main" id="{82066C0E-2D92-4964-BC77-5232EC1DE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" y="2691606"/>
            <a:ext cx="6099922" cy="23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odel bias vs variance">
            <a:extLst>
              <a:ext uri="{FF2B5EF4-FFF2-40B4-BE49-F238E27FC236}">
                <a16:creationId xmlns:a16="http://schemas.microsoft.com/office/drawing/2014/main" id="{214D5DEA-9D7D-4A7B-AF19-A0CD3462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83" y="1506071"/>
            <a:ext cx="58483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568C-4E71-4D8D-8E9C-E66D97B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interface for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FB85-1CC0-4872-BEA0-2CA43D37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054" cy="409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from</a:t>
            </a:r>
            <a:r>
              <a:rPr lang="en-US"/>
              <a:t> </a:t>
            </a:r>
            <a:r>
              <a:rPr lang="en-US" err="1"/>
              <a:t>sklearn.xxx</a:t>
            </a:r>
            <a:r>
              <a:rPr lang="en-US"/>
              <a:t> </a:t>
            </a:r>
            <a:r>
              <a:rPr lang="en-US">
                <a:solidFill>
                  <a:srgbClr val="FFC000"/>
                </a:solidFill>
              </a:rPr>
              <a:t>import</a:t>
            </a:r>
            <a:r>
              <a:rPr lang="en-US"/>
              <a:t> </a:t>
            </a:r>
            <a:r>
              <a:rPr lang="en-US" err="1"/>
              <a:t>modelxx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 = </a:t>
            </a:r>
            <a:r>
              <a:rPr lang="en-US" err="1"/>
              <a:t>modelxx</a:t>
            </a:r>
            <a:r>
              <a:rPr lang="en-US"/>
              <a:t>(hypo-parameters)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mod.fit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 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y_pred</a:t>
            </a:r>
            <a:r>
              <a:rPr lang="en-US"/>
              <a:t> = </a:t>
            </a:r>
            <a:r>
              <a:rPr lang="en-US" err="1"/>
              <a:t>mod.predict</a:t>
            </a:r>
            <a:r>
              <a:rPr lang="en-US"/>
              <a:t>(</a:t>
            </a:r>
            <a:r>
              <a:rPr lang="en-US" err="1"/>
              <a:t>X_val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score = </a:t>
            </a:r>
            <a:r>
              <a:rPr lang="en-US" err="1"/>
              <a:t>eval_xxx</a:t>
            </a:r>
            <a:r>
              <a:rPr lang="en-US"/>
              <a:t>(</a:t>
            </a:r>
            <a:r>
              <a:rPr lang="en-US" err="1"/>
              <a:t>y_pred,y_val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128C-078F-4AC4-B495-59AD03485CCE}"/>
              </a:ext>
            </a:extLst>
          </p:cNvPr>
          <p:cNvSpPr txBox="1"/>
          <p:nvPr/>
        </p:nvSpPr>
        <p:spPr>
          <a:xfrm>
            <a:off x="8102433" y="1759014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EC4F-13E6-4780-8D84-BDBAA9F500C1}"/>
              </a:ext>
            </a:extLst>
          </p:cNvPr>
          <p:cNvSpPr/>
          <p:nvPr/>
        </p:nvSpPr>
        <p:spPr>
          <a:xfrm rot="10800000">
            <a:off x="6721748" y="1866996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ED84-FFF9-4F8D-8DAC-FA81BC94E531}"/>
              </a:ext>
            </a:extLst>
          </p:cNvPr>
          <p:cNvSpPr txBox="1"/>
          <p:nvPr/>
        </p:nvSpPr>
        <p:spPr>
          <a:xfrm>
            <a:off x="8102433" y="2661303"/>
            <a:ext cx="347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Choose model parameters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ACA115-896A-4A41-8E48-499CF2FBB9EA}"/>
              </a:ext>
            </a:extLst>
          </p:cNvPr>
          <p:cNvSpPr/>
          <p:nvPr/>
        </p:nvSpPr>
        <p:spPr>
          <a:xfrm rot="10800000">
            <a:off x="6721748" y="2769285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3011D-A2CD-4254-84BC-FD95059301BA}"/>
              </a:ext>
            </a:extLst>
          </p:cNvPr>
          <p:cNvSpPr txBox="1"/>
          <p:nvPr/>
        </p:nvSpPr>
        <p:spPr>
          <a:xfrm>
            <a:off x="8102433" y="3530879"/>
            <a:ext cx="165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Train model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29BF3F-3691-4D06-A727-67AF8B078DE9}"/>
              </a:ext>
            </a:extLst>
          </p:cNvPr>
          <p:cNvSpPr/>
          <p:nvPr/>
        </p:nvSpPr>
        <p:spPr>
          <a:xfrm rot="10800000">
            <a:off x="6721748" y="363886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28399-65A5-4429-B249-152A43845C8B}"/>
              </a:ext>
            </a:extLst>
          </p:cNvPr>
          <p:cNvSpPr txBox="1"/>
          <p:nvPr/>
        </p:nvSpPr>
        <p:spPr>
          <a:xfrm>
            <a:off x="8102433" y="4406489"/>
            <a:ext cx="30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model prediction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A4DAA0-0ECB-4304-84B8-C0A6C570B3F7}"/>
              </a:ext>
            </a:extLst>
          </p:cNvPr>
          <p:cNvSpPr/>
          <p:nvPr/>
        </p:nvSpPr>
        <p:spPr>
          <a:xfrm rot="10800000">
            <a:off x="6721748" y="451447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58A60-BC68-4341-8A5A-F657E38DECC5}"/>
              </a:ext>
            </a:extLst>
          </p:cNvPr>
          <p:cNvSpPr txBox="1"/>
          <p:nvPr/>
        </p:nvSpPr>
        <p:spPr>
          <a:xfrm>
            <a:off x="8102433" y="5282099"/>
            <a:ext cx="210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Evaluate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F64209-438C-4877-9089-ACEB3E007101}"/>
              </a:ext>
            </a:extLst>
          </p:cNvPr>
          <p:cNvSpPr/>
          <p:nvPr/>
        </p:nvSpPr>
        <p:spPr>
          <a:xfrm rot="10800000">
            <a:off x="6721748" y="539008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E2A-38C4-4DB8-B18D-ABE01200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919-285D-4385-AF86-089E98027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  <a:p>
            <a:r>
              <a:rPr lang="en-US"/>
              <a:t>Logistic regression</a:t>
            </a:r>
          </a:p>
          <a:p>
            <a:r>
              <a:rPr lang="en-US"/>
              <a:t>Support Vector Machines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Random Forest</a:t>
            </a:r>
          </a:p>
          <a:p>
            <a:r>
              <a:rPr lang="en-US"/>
              <a:t>Neural Networks</a:t>
            </a:r>
          </a:p>
          <a:p>
            <a:r>
              <a:rPr lang="en-US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24666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3D8C-906A-4A71-8BCD-72D820B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discussing different models….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77EB8-D765-4FCA-94C5-D4630888F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314" y="1632522"/>
            <a:ext cx="42673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9FFBD-CA31-4011-943C-FC8E151E4F3E}"/>
              </a:ext>
            </a:extLst>
          </p:cNvPr>
          <p:cNvSpPr txBox="1"/>
          <p:nvPr/>
        </p:nvSpPr>
        <p:spPr>
          <a:xfrm>
            <a:off x="7832034" y="5333053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Norvig</a:t>
            </a:r>
            <a:r>
              <a:rPr lang="en-US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405473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A5AC-2757-4E66-BBBA-4A313637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5CF5A5-D07C-40B5-BCA2-7305848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79" y="467505"/>
            <a:ext cx="5711084" cy="162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52CC3-F9B5-479E-8343-9EC709DB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26" y="2260998"/>
            <a:ext cx="5819537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58BF-B52C-430B-94C2-1BCC7DB4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B23D8-61F9-4C9D-9CD4-97F2961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58" y="3429000"/>
            <a:ext cx="7833080" cy="253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D642F-82B6-46AD-95C4-54133370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77" y="2002314"/>
            <a:ext cx="2524143" cy="9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312C-1289-460A-8B7D-034CFAE1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7A6126-0858-4C76-ABD1-8AEE4CED3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70" y="1781560"/>
            <a:ext cx="4233893" cy="89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A922-0B38-44A7-99EF-274F32EF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3"/>
          <a:stretch/>
        </p:blipFill>
        <p:spPr>
          <a:xfrm>
            <a:off x="362170" y="3209836"/>
            <a:ext cx="6601802" cy="620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7544-3F86-40D2-A39C-D1E97118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0" y="4362827"/>
            <a:ext cx="4619659" cy="101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6A12A-EA62-4165-8423-46A705B58256}"/>
              </a:ext>
            </a:extLst>
          </p:cNvPr>
          <p:cNvSpPr txBox="1"/>
          <p:nvPr/>
        </p:nvSpPr>
        <p:spPr>
          <a:xfrm>
            <a:off x="362170" y="141222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Individual sample: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A0D7-BDA8-4066-B48A-F450D3934789}"/>
              </a:ext>
            </a:extLst>
          </p:cNvPr>
          <p:cNvSpPr txBox="1"/>
          <p:nvPr/>
        </p:nvSpPr>
        <p:spPr>
          <a:xfrm>
            <a:off x="362170" y="282866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samples: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475A-7A49-4258-8B55-5728D7D095C8}"/>
              </a:ext>
            </a:extLst>
          </p:cNvPr>
          <p:cNvSpPr txBox="1"/>
          <p:nvPr/>
        </p:nvSpPr>
        <p:spPr>
          <a:xfrm>
            <a:off x="362170" y="4011399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Gradient Decent: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E1B53-7A94-45A5-B94A-05F3F0F9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621" y="1496953"/>
            <a:ext cx="4941209" cy="113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39637-A5F8-49E8-A6D4-70DCBBC3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2" y="3246426"/>
            <a:ext cx="5225809" cy="22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577B-1BAB-402A-8BF9-51F6FB9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(SVM)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ECBEE-DF30-4C16-9C73-467FEFDF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02" y="1978467"/>
            <a:ext cx="10742298" cy="32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2E9B-70FD-49CD-8C4F-A896CC4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586C23-764A-44F9-9DB4-A0C866A7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28" y="2218861"/>
            <a:ext cx="10885743" cy="3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E32-7FE9-484D-9527-98A0F14E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tuning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D292B-231D-412B-B6BA-73F4326AD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85" y="1900473"/>
            <a:ext cx="10307915" cy="3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984F-A874-4C66-9CFA-E98EC42B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and statistics</a:t>
            </a:r>
          </a:p>
        </p:txBody>
      </p:sp>
      <p:pic>
        <p:nvPicPr>
          <p:cNvPr id="1026" name="Picture 2" descr="Image result for statistics machine learning artificial intelligence&quot;">
            <a:extLst>
              <a:ext uri="{FF2B5EF4-FFF2-40B4-BE49-F238E27FC236}">
                <a16:creationId xmlns:a16="http://schemas.microsoft.com/office/drawing/2014/main" id="{DC4AA3B5-9910-47D2-9415-803D2BF61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6" y="1825625"/>
            <a:ext cx="4357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FA692-EFAE-4C4D-A189-A6DF6488BB52}"/>
              </a:ext>
            </a:extLst>
          </p:cNvPr>
          <p:cNvSpPr/>
          <p:nvPr/>
        </p:nvSpPr>
        <p:spPr>
          <a:xfrm>
            <a:off x="6096000" y="2734715"/>
            <a:ext cx="5653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[Machine Learning is the] field of study that gives computers the ability to learn without being explicitly programmed. </a:t>
            </a:r>
          </a:p>
          <a:p>
            <a:pPr algn="ctr"/>
            <a:endParaRPr lang="en-US" sz="2400"/>
          </a:p>
          <a:p>
            <a:pPr algn="r"/>
            <a:r>
              <a:rPr lang="en-US" sz="2400"/>
              <a:t>--- Arthur Samuel, 1959</a:t>
            </a:r>
          </a:p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7447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50E-4144-4DD4-BF43-B3658967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7EE8C-B868-4E0B-8E14-0364898E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0" y="2110836"/>
            <a:ext cx="4681572" cy="308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6F6B7-0BC8-4307-B22A-26C53C28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18" y="2614610"/>
            <a:ext cx="7189716" cy="18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FE8-4022-4FD6-A6BF-54E8A11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09DD85-8B54-4B79-85EF-683EAC85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1" y="1998300"/>
            <a:ext cx="6620129" cy="317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8CE66-BCAB-4167-9124-F307903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6" y="2533721"/>
            <a:ext cx="4850571" cy="15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C37A-3284-4A7B-99CE-9BCAE07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8FA7B51D-3BA8-4BA2-B812-5C4238C30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5" y="2143623"/>
            <a:ext cx="5755595" cy="28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78DE9-B177-47E5-BC48-B4D96092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69" y="2143623"/>
            <a:ext cx="5863786" cy="2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57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F3B9-374B-440A-B4DA-3A1D4648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C8DA6-5C8C-451E-883C-91683155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7" y="1825625"/>
            <a:ext cx="10006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ACC6-092D-4498-B5CE-DCB59445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1F251-6DE0-4530-9B2E-A62434B0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56" y="1825625"/>
            <a:ext cx="9810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7941-FAD7-4408-8433-2B952D09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80963-023B-4393-A324-E7FB63AC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712" y="1825625"/>
            <a:ext cx="9978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C71A-A9D6-4A16-9B8E-EA87739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sensitivity to data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B399F2-3FD7-4B61-9646-527786F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11" y="1825625"/>
            <a:ext cx="9900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D43-B41D-4095-B9B0-43DCE9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pic>
        <p:nvPicPr>
          <p:cNvPr id="2050" name="Picture 2" descr="Image result for random forest">
            <a:extLst>
              <a:ext uri="{FF2B5EF4-FFF2-40B4-BE49-F238E27FC236}">
                <a16:creationId xmlns:a16="http://schemas.microsoft.com/office/drawing/2014/main" id="{743A6DA4-E682-47BB-8197-CEA22C32C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5" y="190019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1554D-CB15-41C0-8138-A2A4E4B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5" y="2281905"/>
            <a:ext cx="5481459" cy="279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E8246-E941-4F23-B8E7-B56EC16A3DFE}"/>
              </a:ext>
            </a:extLst>
          </p:cNvPr>
          <p:cNvSpPr txBox="1"/>
          <p:nvPr/>
        </p:nvSpPr>
        <p:spPr>
          <a:xfrm>
            <a:off x="9984441" y="4235824"/>
            <a:ext cx="1511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Random subspace</a:t>
            </a:r>
          </a:p>
        </p:txBody>
      </p:sp>
    </p:spTree>
    <p:extLst>
      <p:ext uri="{BB962C8B-B14F-4D97-AF65-F5344CB8AC3E}">
        <p14:creationId xmlns:p14="http://schemas.microsoft.com/office/powerpoint/2010/main" val="3629183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22A4-166D-4FCF-B432-21A699B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decision boundary</a:t>
            </a:r>
          </a:p>
        </p:txBody>
      </p:sp>
      <p:pic>
        <p:nvPicPr>
          <p:cNvPr id="3074" name="Picture 2" descr="Image result for random forest vs decision tree">
            <a:extLst>
              <a:ext uri="{FF2B5EF4-FFF2-40B4-BE49-F238E27FC236}">
                <a16:creationId xmlns:a16="http://schemas.microsoft.com/office/drawing/2014/main" id="{9ABD800C-E562-49F9-8A00-51F71C34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2379254"/>
            <a:ext cx="6779559" cy="24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BB26-16D6-4145-8AFA-20343E2E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64" y="2840285"/>
            <a:ext cx="4932829" cy="175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7FA9-7C07-4F05-96CD-4978B32930F2}"/>
              </a:ext>
            </a:extLst>
          </p:cNvPr>
          <p:cNvSpPr txBox="1"/>
          <p:nvPr/>
        </p:nvSpPr>
        <p:spPr>
          <a:xfrm>
            <a:off x="8731186" y="2379254"/>
            <a:ext cx="17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 interface</a:t>
            </a:r>
          </a:p>
        </p:txBody>
      </p:sp>
    </p:spTree>
    <p:extLst>
      <p:ext uri="{BB962C8B-B14F-4D97-AF65-F5344CB8AC3E}">
        <p14:creationId xmlns:p14="http://schemas.microsoft.com/office/powerpoint/2010/main" val="3650877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39F2-38A7-4C4A-8E39-CB24FAA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905A-9D9B-4949-BFCF-47FC6D15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 of how the feature reduce impurity on average</a:t>
            </a:r>
          </a:p>
          <a:p>
            <a:endParaRPr lang="en-US"/>
          </a:p>
        </p:txBody>
      </p:sp>
      <p:pic>
        <p:nvPicPr>
          <p:cNvPr id="4098" name="Picture 2" descr="Image result for random forest feature importance">
            <a:extLst>
              <a:ext uri="{FF2B5EF4-FFF2-40B4-BE49-F238E27FC236}">
                <a16:creationId xmlns:a16="http://schemas.microsoft.com/office/drawing/2014/main" id="{FC68C396-EEB9-4CE4-B195-33E3A17E4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6" y="2465854"/>
            <a:ext cx="4645959" cy="34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5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D66-C60E-4369-A978-D7C3A37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Traditional approach VS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3561B2-8079-4672-A1BC-FDFB8710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4" y="2057400"/>
            <a:ext cx="5493527" cy="32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9A50B-EAB8-4F33-BA73-9B0150CC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390"/>
            <a:ext cx="5600581" cy="34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9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7D78-58D8-4715-A276-8E6CE722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AdaBoost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B5922-A168-4272-BAFC-88FA84AC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35" y="1690688"/>
            <a:ext cx="62842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7706-1A17-4C00-8124-292EBF97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74" y="2717542"/>
            <a:ext cx="5102032" cy="22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5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6F10-10A1-45A5-8472-5D40EC36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Boosting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BF43D-09C8-478F-BE9F-768C844B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69" y="1623919"/>
            <a:ext cx="43802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1FAB0-CF4B-4DAD-8085-7ABF4CFE8905}"/>
              </a:ext>
            </a:extLst>
          </p:cNvPr>
          <p:cNvSpPr txBox="1"/>
          <p:nvPr/>
        </p:nvSpPr>
        <p:spPr>
          <a:xfrm>
            <a:off x="6768352" y="882306"/>
            <a:ext cx="415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Sequential models fit on residuals instead of changing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1903F-6DA4-4F60-96C1-D80ACDDF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3" y="2430299"/>
            <a:ext cx="648685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26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7B4-B41C-4DD9-B803-014AE4DF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97C29E-D959-4F27-9D98-4710A6A65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749" y="1690688"/>
            <a:ext cx="49585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9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70C6-5894-48E1-B4BF-68802BB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BD4B3-B6BB-4720-B40E-A08337A6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38" y="2074395"/>
            <a:ext cx="5633637" cy="3613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8C8B3-3122-493B-8EE6-CB3128AF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1198732"/>
            <a:ext cx="4516581" cy="44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6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AE91-AF50-45D6-BE3E-538A9A8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Multiplayer stacking ensemble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759AA9-EC46-4929-ACDD-4D9671713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509" y="1825625"/>
            <a:ext cx="4246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1CF3-6504-4E18-B04F-CC4AEE1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77D12-0485-45D4-8494-8BB0BEBD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34" y="2264049"/>
            <a:ext cx="4748247" cy="32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1501B-500A-44F3-851F-3AB8CF9C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4" y="2898020"/>
            <a:ext cx="6420963" cy="2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6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2FE1-4933-4511-9A21-0F8B459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</a:t>
            </a:r>
          </a:p>
        </p:txBody>
      </p:sp>
      <p:pic>
        <p:nvPicPr>
          <p:cNvPr id="1026" name="Picture 2" descr="Image result for neural network neuron">
            <a:extLst>
              <a:ext uri="{FF2B5EF4-FFF2-40B4-BE49-F238E27FC236}">
                <a16:creationId xmlns:a16="http://schemas.microsoft.com/office/drawing/2014/main" id="{3CA5EC48-4ABB-4654-AA9D-EC07F64EE5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65" y="1825625"/>
            <a:ext cx="5319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/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431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25C-C122-4114-B817-A141211B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1D53D-D1F5-4E3A-A5BA-C74AFB69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12" y="1690688"/>
            <a:ext cx="9826614" cy="39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1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91E-4EDD-4C74-8FBD-8D878506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Multi-layer Neural Network</a:t>
            </a:r>
            <a:endParaRPr lang="en-US"/>
          </a:p>
        </p:txBody>
      </p:sp>
      <p:pic>
        <p:nvPicPr>
          <p:cNvPr id="2050" name="Picture 2" descr="Image result for neural network">
            <a:extLst>
              <a:ext uri="{FF2B5EF4-FFF2-40B4-BE49-F238E27FC236}">
                <a16:creationId xmlns:a16="http://schemas.microsoft.com/office/drawing/2014/main" id="{D4F654D3-34D5-4D7A-9216-97360BB2E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09" y="1825625"/>
            <a:ext cx="7426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66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D795-558C-42C3-B20A-A37C0E1E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NN regression</a:t>
            </a:r>
          </a:p>
        </p:txBody>
      </p:sp>
      <p:pic>
        <p:nvPicPr>
          <p:cNvPr id="4" name="Picture 2" descr="Image result for neural network">
            <a:extLst>
              <a:ext uri="{FF2B5EF4-FFF2-40B4-BE49-F238E27FC236}">
                <a16:creationId xmlns:a16="http://schemas.microsoft.com/office/drawing/2014/main" id="{BF4F71EE-AC99-4EC0-AFFB-52C38541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6" y="1536955"/>
            <a:ext cx="7768576" cy="45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/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/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/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54155-AA67-4329-973C-762B884B9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197" y="3984063"/>
            <a:ext cx="190501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C33-623F-42FD-AE17-020DD19E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problem</a:t>
            </a:r>
          </a:p>
        </p:txBody>
      </p:sp>
      <p:pic>
        <p:nvPicPr>
          <p:cNvPr id="2050" name="Picture 2" descr="Image result for digital display&quot;">
            <a:extLst>
              <a:ext uri="{FF2B5EF4-FFF2-40B4-BE49-F238E27FC236}">
                <a16:creationId xmlns:a16="http://schemas.microsoft.com/office/drawing/2014/main" id="{F477851E-5AEB-43B8-928C-287ADEC007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1" y="2155031"/>
            <a:ext cx="508447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824E4-9ABB-4064-BDC7-8A1CAF2D7BC2}"/>
              </a:ext>
            </a:extLst>
          </p:cNvPr>
          <p:cNvSpPr txBox="1"/>
          <p:nvPr/>
        </p:nvSpPr>
        <p:spPr>
          <a:xfrm>
            <a:off x="8767955" y="2948214"/>
            <a:ext cx="2366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7.84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FEB754-2117-4E81-87E5-481A39874C40}"/>
              </a:ext>
            </a:extLst>
          </p:cNvPr>
          <p:cNvSpPr/>
          <p:nvPr/>
        </p:nvSpPr>
        <p:spPr>
          <a:xfrm>
            <a:off x="6426801" y="3334890"/>
            <a:ext cx="1551447" cy="796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8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01B9-9D06-40D9-830B-9F7EF7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NN multi-class classification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25B0D-E7FF-4405-A843-193D9C262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5" y="1466702"/>
            <a:ext cx="6077935" cy="438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96E95-ABE1-4FD5-947F-B9530678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79" y="472228"/>
            <a:ext cx="4721496" cy="1369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/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366211-AA61-40F0-B820-8456C236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22" y="2552736"/>
            <a:ext cx="4739577" cy="3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6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2C41-4C84-4582-B166-F334157F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Bear</a:t>
            </a:r>
          </a:p>
        </p:txBody>
      </p:sp>
      <p:pic>
        <p:nvPicPr>
          <p:cNvPr id="7170" name="Picture 2" descr="Image result for dog or bear">
            <a:extLst>
              <a:ext uri="{FF2B5EF4-FFF2-40B4-BE49-F238E27FC236}">
                <a16:creationId xmlns:a16="http://schemas.microsoft.com/office/drawing/2014/main" id="{5D1BE14F-7412-4BD9-B0AA-ECDC03533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0" y="1558689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og or bear">
            <a:extLst>
              <a:ext uri="{FF2B5EF4-FFF2-40B4-BE49-F238E27FC236}">
                <a16:creationId xmlns:a16="http://schemas.microsoft.com/office/drawing/2014/main" id="{88D6A237-FA0D-490B-97D4-641091DE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6" y="1880329"/>
            <a:ext cx="4741526" cy="355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52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914F-0DBD-4144-ACD5-99100AD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Candy</a:t>
            </a:r>
          </a:p>
        </p:txBody>
      </p:sp>
      <p:pic>
        <p:nvPicPr>
          <p:cNvPr id="6146" name="Picture 2" descr="Image result for dog or muffin">
            <a:extLst>
              <a:ext uri="{FF2B5EF4-FFF2-40B4-BE49-F238E27FC236}">
                <a16:creationId xmlns:a16="http://schemas.microsoft.com/office/drawing/2014/main" id="{0F4DD402-8307-410B-B9FB-2993B01C9C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27725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5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DE37-8821-4C5C-A284-3068041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and auto feature extraction</a:t>
            </a:r>
          </a:p>
        </p:txBody>
      </p:sp>
      <p:pic>
        <p:nvPicPr>
          <p:cNvPr id="1026" name="Picture 2" descr="Image result for machine learning feature learning">
            <a:extLst>
              <a:ext uri="{FF2B5EF4-FFF2-40B4-BE49-F238E27FC236}">
                <a16:creationId xmlns:a16="http://schemas.microsoft.com/office/drawing/2014/main" id="{BB44C06A-5538-4C69-965B-35EFC60C4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37" y="1690688"/>
            <a:ext cx="8335126" cy="4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78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FE5B-947F-4F24-A5E5-98784E95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6E95-46CE-434B-BA1A-87597447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3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42C1-3D41-4C84-8478-70D06114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72"/>
            <a:ext cx="10515600" cy="1325563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4F11E-D7B2-4041-8168-A1BC94AB5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76" y="1486226"/>
            <a:ext cx="6110411" cy="13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104AB-C338-4ADA-9963-EFD202F9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73" y="61268"/>
            <a:ext cx="4672047" cy="221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88DDF-354F-4C1B-B6A2-101E9869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18" y="3171163"/>
            <a:ext cx="2293104" cy="102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4202-A6DC-4A96-B998-A42134FF8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545" y="2510206"/>
            <a:ext cx="5368475" cy="488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E6EAF-833D-4024-A619-A83CAEB0E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" y="2782316"/>
            <a:ext cx="6219767" cy="60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D7F4-016B-4F61-9B32-5FD7E5CE5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76" y="3387625"/>
            <a:ext cx="6282463" cy="34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8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4097-7D0D-480A-A041-5D9799C5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3284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DF458-DEED-4F24-B7BF-3B20E1CB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93" y="1697072"/>
            <a:ext cx="6323139" cy="156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0606B-15EA-45D7-8F31-479972B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913177"/>
            <a:ext cx="6250232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70503-928B-46B5-80C4-F8BC5192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99" y="2481255"/>
            <a:ext cx="4857786" cy="18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2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B3EB-24FB-4F66-BC8A-07A203A1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pic>
        <p:nvPicPr>
          <p:cNvPr id="6148" name="Picture 4" descr="Image [4]">
            <a:extLst>
              <a:ext uri="{FF2B5EF4-FFF2-40B4-BE49-F238E27FC236}">
                <a16:creationId xmlns:a16="http://schemas.microsoft.com/office/drawing/2014/main" id="{46817C64-CCFC-4D66-9F18-3C0342D7F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9743"/>
            <a:ext cx="52959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3F15C-2A31-4B1C-88A6-2DA31E000044}"/>
              </a:ext>
            </a:extLst>
          </p:cNvPr>
          <p:cNvSpPr txBox="1"/>
          <p:nvPr/>
        </p:nvSpPr>
        <p:spPr>
          <a:xfrm>
            <a:off x="2514600" y="2017059"/>
            <a:ext cx="23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Dimensional reduction</a:t>
            </a:r>
          </a:p>
        </p:txBody>
      </p:sp>
      <p:pic>
        <p:nvPicPr>
          <p:cNvPr id="6150" name="Picture 6" descr="Image result for unsupervised learning clustering">
            <a:extLst>
              <a:ext uri="{FF2B5EF4-FFF2-40B4-BE49-F238E27FC236}">
                <a16:creationId xmlns:a16="http://schemas.microsoft.com/office/drawing/2014/main" id="{9451553C-C5C5-4608-BE62-92381584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53" y="2724413"/>
            <a:ext cx="5132294" cy="19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A4BF9-AFC3-4E91-8154-E6973BB673B4}"/>
              </a:ext>
            </a:extLst>
          </p:cNvPr>
          <p:cNvSpPr txBox="1"/>
          <p:nvPr/>
        </p:nvSpPr>
        <p:spPr>
          <a:xfrm>
            <a:off x="8734515" y="201705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570076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A243-B288-4D7F-A735-FBB32AD8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 reduction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A11CA4-AE5E-45C5-9C62-9C7D52EE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2134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6043-1AD0-49A3-A096-A2C23750EFED}"/>
              </a:ext>
            </a:extLst>
          </p:cNvPr>
          <p:cNvSpPr txBox="1"/>
          <p:nvPr/>
        </p:nvSpPr>
        <p:spPr>
          <a:xfrm>
            <a:off x="23281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321A-6E59-4711-B7C5-8BCDB4F85365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DF894AD-19DB-4D2D-9CB4-42B158C2B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71566"/>
              </p:ext>
            </p:extLst>
          </p:nvPr>
        </p:nvGraphicFramePr>
        <p:xfrm>
          <a:off x="8652882" y="1888563"/>
          <a:ext cx="1724808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DB6615-F1D1-4C11-AF85-EDA7C8D54EE6}"/>
              </a:ext>
            </a:extLst>
          </p:cNvPr>
          <p:cNvSpPr txBox="1"/>
          <p:nvPr/>
        </p:nvSpPr>
        <p:spPr>
          <a:xfrm>
            <a:off x="83860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B9CF2-5EAC-48A7-BC03-1B2DA71D4954}"/>
              </a:ext>
            </a:extLst>
          </p:cNvPr>
          <p:cNvSpPr/>
          <p:nvPr/>
        </p:nvSpPr>
        <p:spPr>
          <a:xfrm>
            <a:off x="5987151" y="3401875"/>
            <a:ext cx="1573306" cy="106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7C9D8-B063-4C23-9480-0CB851D20DE6}"/>
              </a:ext>
            </a:extLst>
          </p:cNvPr>
          <p:cNvSpPr txBox="1"/>
          <p:nvPr/>
        </p:nvSpPr>
        <p:spPr>
          <a:xfrm rot="16200000">
            <a:off x="7479689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</p:spTree>
    <p:extLst>
      <p:ext uri="{BB962C8B-B14F-4D97-AF65-F5344CB8AC3E}">
        <p14:creationId xmlns:p14="http://schemas.microsoft.com/office/powerpoint/2010/main" val="1857837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DE3-CB22-4EC1-93C5-CBFF33F8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19370-3FE8-4928-B360-531F4C47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51" y="1588664"/>
            <a:ext cx="7998966" cy="4244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697B8-6067-4D0A-ABFD-6BAA9B1961E3}"/>
              </a:ext>
            </a:extLst>
          </p:cNvPr>
          <p:cNvSpPr txBox="1"/>
          <p:nvPr/>
        </p:nvSpPr>
        <p:spPr>
          <a:xfrm>
            <a:off x="5529918" y="34290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53484-0830-4076-91D4-306BAA585E69}"/>
              </a:ext>
            </a:extLst>
          </p:cNvPr>
          <p:cNvSpPr txBox="1"/>
          <p:nvPr/>
        </p:nvSpPr>
        <p:spPr>
          <a:xfrm>
            <a:off x="9857965" y="20058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A2528-0885-4C3D-B583-22E2433564F2}"/>
              </a:ext>
            </a:extLst>
          </p:cNvPr>
          <p:cNvSpPr txBox="1"/>
          <p:nvPr/>
        </p:nvSpPr>
        <p:spPr>
          <a:xfrm>
            <a:off x="9857965" y="312470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91224-CE5B-4FBF-B745-CC1DC2774DBA}"/>
              </a:ext>
            </a:extLst>
          </p:cNvPr>
          <p:cNvSpPr txBox="1"/>
          <p:nvPr/>
        </p:nvSpPr>
        <p:spPr>
          <a:xfrm>
            <a:off x="9864408" y="419245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12789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7E65E2-C623-4477-917E-EB1C3A8B9B36}"/>
              </a:ext>
            </a:extLst>
          </p:cNvPr>
          <p:cNvSpPr txBox="1"/>
          <p:nvPr/>
        </p:nvSpPr>
        <p:spPr>
          <a:xfrm>
            <a:off x="5102856" y="3219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1141A-C19E-409B-8CA8-2662D24DF58E}"/>
              </a:ext>
            </a:extLst>
          </p:cNvPr>
          <p:cNvSpPr txBox="1"/>
          <p:nvPr/>
        </p:nvSpPr>
        <p:spPr>
          <a:xfrm>
            <a:off x="5443904" y="356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EB65-1C6E-4043-BA98-9C147D0509A1}"/>
              </a:ext>
            </a:extLst>
          </p:cNvPr>
          <p:cNvSpPr txBox="1"/>
          <p:nvPr/>
        </p:nvSpPr>
        <p:spPr>
          <a:xfrm>
            <a:off x="5315293" y="4365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DFE1-BE2F-4BD0-B550-7465410D7DEF}"/>
              </a:ext>
            </a:extLst>
          </p:cNvPr>
          <p:cNvSpPr txBox="1"/>
          <p:nvPr/>
        </p:nvSpPr>
        <p:spPr>
          <a:xfrm>
            <a:off x="4946812" y="4662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77C18-EB98-4441-B601-D3C70DE1441B}"/>
              </a:ext>
            </a:extLst>
          </p:cNvPr>
          <p:cNvSpPr txBox="1"/>
          <p:nvPr/>
        </p:nvSpPr>
        <p:spPr>
          <a:xfrm>
            <a:off x="4539061" y="4330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6759A-168D-46F9-A04D-E64F4B46F9B2}"/>
              </a:ext>
            </a:extLst>
          </p:cNvPr>
          <p:cNvSpPr txBox="1"/>
          <p:nvPr/>
        </p:nvSpPr>
        <p:spPr>
          <a:xfrm>
            <a:off x="5018558" y="391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2FF04-E79E-4A6E-8916-76DD48EAA6B8}"/>
              </a:ext>
            </a:extLst>
          </p:cNvPr>
          <p:cNvSpPr txBox="1"/>
          <p:nvPr/>
        </p:nvSpPr>
        <p:spPr>
          <a:xfrm>
            <a:off x="4659193" y="3532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0535-B990-4EFA-8DF5-9E4E78AADD9B}"/>
              </a:ext>
            </a:extLst>
          </p:cNvPr>
          <p:cNvSpPr txBox="1"/>
          <p:nvPr/>
        </p:nvSpPr>
        <p:spPr>
          <a:xfrm>
            <a:off x="7268951" y="38288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0110011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484284" y="3672213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47D03-A330-4ADF-A657-56CC1D880301}"/>
              </a:ext>
            </a:extLst>
          </p:cNvPr>
          <p:cNvSpPr txBox="1"/>
          <p:nvPr/>
        </p:nvSpPr>
        <p:spPr>
          <a:xfrm>
            <a:off x="9707086" y="345954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485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8DDB-388B-427A-9993-5A640EA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3"/>
            <a:ext cx="10515600" cy="1325563"/>
          </a:xfrm>
        </p:spPr>
        <p:txBody>
          <a:bodyPr/>
          <a:lstStyle/>
          <a:p>
            <a:r>
              <a:rPr lang="en-US"/>
              <a:t>Select number of Eigenvectors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A22D9-D37A-4516-8198-5C00259F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7" y="1938994"/>
            <a:ext cx="4800635" cy="328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65863-1298-46F6-9B34-1E47197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53" y="1771566"/>
            <a:ext cx="6294320" cy="34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F872-CB0B-4D75-A77E-B842AEB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678CE-2239-4B6C-949C-7BB42FE14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" y="2150781"/>
            <a:ext cx="7295372" cy="27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05F36-AD27-4F07-8276-339C20B7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33" y="1830494"/>
            <a:ext cx="3662389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2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231E-9A13-4E3B-A6C6-0B6574A2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9BE33-FD58-4E2A-863F-F76BD248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5" y="1978860"/>
            <a:ext cx="8561716" cy="32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2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1018-FB30-485C-9D5C-242D263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AAB9F-3F1C-4AC0-80D5-9AAFD301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875" y="2206372"/>
            <a:ext cx="7718859" cy="258712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E0F48C1-AA41-4638-8251-138F5FF0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6" y="1928076"/>
            <a:ext cx="3610001" cy="335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9442E-9368-4908-8417-F961FE088256}"/>
              </a:ext>
            </a:extLst>
          </p:cNvPr>
          <p:cNvSpPr txBox="1"/>
          <p:nvPr/>
        </p:nvSpPr>
        <p:spPr>
          <a:xfrm>
            <a:off x="8087613" y="2021706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74BD-F91D-4C36-BC1C-62318B5DACAE}"/>
              </a:ext>
            </a:extLst>
          </p:cNvPr>
          <p:cNvSpPr txBox="1"/>
          <p:nvPr/>
        </p:nvSpPr>
        <p:spPr>
          <a:xfrm>
            <a:off x="8087613" y="4466931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C874E-DE8A-4EE3-9166-6BAD6BD2B8DF}"/>
              </a:ext>
            </a:extLst>
          </p:cNvPr>
          <p:cNvSpPr txBox="1"/>
          <p:nvPr/>
        </p:nvSpPr>
        <p:spPr>
          <a:xfrm>
            <a:off x="545232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93CA1-BACB-45F7-9BEB-6F7CBD34170F}"/>
              </a:ext>
            </a:extLst>
          </p:cNvPr>
          <p:cNvSpPr txBox="1"/>
          <p:nvPr/>
        </p:nvSpPr>
        <p:spPr>
          <a:xfrm>
            <a:off x="1835531" y="446693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99577-0C99-4AA5-BE96-06DE036B4B3E}"/>
              </a:ext>
            </a:extLst>
          </p:cNvPr>
          <p:cNvSpPr txBox="1"/>
          <p:nvPr/>
        </p:nvSpPr>
        <p:spPr>
          <a:xfrm>
            <a:off x="2782956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810873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3FEE-CD8C-423E-A909-B52624F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C41D2-40F0-4707-918C-C73F669F8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5" y="92745"/>
            <a:ext cx="10515600" cy="1325563"/>
          </a:xfrm>
        </p:spPr>
        <p:txBody>
          <a:bodyPr/>
          <a:lstStyle/>
          <a:p>
            <a:r>
              <a:rPr lang="en-US"/>
              <a:t>Machine learning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760614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1F0E41-CD3E-4AE7-8FC1-9E1F0B5C7D87}"/>
              </a:ext>
            </a:extLst>
          </p:cNvPr>
          <p:cNvSpPr txBox="1"/>
          <p:nvPr/>
        </p:nvSpPr>
        <p:spPr>
          <a:xfrm>
            <a:off x="9933174" y="34290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23E8C-C6C7-4B67-881D-19CB6424533A}"/>
              </a:ext>
            </a:extLst>
          </p:cNvPr>
          <p:cNvSpPr/>
          <p:nvPr/>
        </p:nvSpPr>
        <p:spPr>
          <a:xfrm>
            <a:off x="7224765" y="3371425"/>
            <a:ext cx="1317883" cy="122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51D9E61-6710-49CE-BFC1-36D684643B48}"/>
              </a:ext>
            </a:extLst>
          </p:cNvPr>
          <p:cNvSpPr/>
          <p:nvPr/>
        </p:nvSpPr>
        <p:spPr>
          <a:xfrm>
            <a:off x="7662642" y="2675317"/>
            <a:ext cx="442127" cy="59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A545-B7A0-44A8-A9F6-8D0D9F8697D6}"/>
              </a:ext>
            </a:extLst>
          </p:cNvPr>
          <p:cNvSpPr txBox="1"/>
          <p:nvPr/>
        </p:nvSpPr>
        <p:spPr>
          <a:xfrm>
            <a:off x="8109361" y="275113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</a:t>
            </a:r>
          </a:p>
        </p:txBody>
      </p:sp>
      <p:pic>
        <p:nvPicPr>
          <p:cNvPr id="3076" name="Picture 4" descr="Image result for digital display numbers&quot;">
            <a:extLst>
              <a:ext uri="{FF2B5EF4-FFF2-40B4-BE49-F238E27FC236}">
                <a16:creationId xmlns:a16="http://schemas.microsoft.com/office/drawing/2014/main" id="{6D4E0492-AF7A-4EF2-B95E-27217D22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6" b="18809"/>
          <a:stretch/>
        </p:blipFill>
        <p:spPr bwMode="auto">
          <a:xfrm>
            <a:off x="6674030" y="1203616"/>
            <a:ext cx="2419350" cy="1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FD7F-E6D6-4F85-B18E-E20FD882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Handwriting recognition</a:t>
            </a:r>
          </a:p>
        </p:txBody>
      </p:sp>
      <p:pic>
        <p:nvPicPr>
          <p:cNvPr id="6146" name="Picture 2" descr="Image result for machine learning handwriting number data&quot;">
            <a:extLst>
              <a:ext uri="{FF2B5EF4-FFF2-40B4-BE49-F238E27FC236}">
                <a16:creationId xmlns:a16="http://schemas.microsoft.com/office/drawing/2014/main" id="{F0E06ABE-0B0D-4376-8DCA-CB27CC874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5" y="1515525"/>
            <a:ext cx="63819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D3AC-38DB-4493-AE02-E538161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 the data: be smart</a:t>
            </a:r>
          </a:p>
        </p:txBody>
      </p:sp>
      <p:pic>
        <p:nvPicPr>
          <p:cNvPr id="1026" name="Picture 2" descr="Image result for robot check old book digitalization&quot;">
            <a:extLst>
              <a:ext uri="{FF2B5EF4-FFF2-40B4-BE49-F238E27FC236}">
                <a16:creationId xmlns:a16="http://schemas.microsoft.com/office/drawing/2014/main" id="{1DBCDC25-CAF5-46C1-91A6-E7060493D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61" y="2169384"/>
            <a:ext cx="7700677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611"/>
      </p:ext>
    </p:extLst>
  </p:cSld>
  <p:clrMapOvr>
    <a:masterClrMapping/>
  </p:clrMapOvr>
</p:sld>
</file>

<file path=ppt/theme/theme1.xml><?xml version="1.0" encoding="utf-8"?>
<a:theme xmlns:a="http://schemas.openxmlformats.org/drawingml/2006/main" name="MinesPPT_16x9_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MinesPPT_16x9_D</Template>
  <Application>Microsoft Office PowerPoint</Application>
  <PresentationFormat>Widescreen</PresentationFormat>
  <Slides>64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MinesPPT_16x9_D</vt:lpstr>
      <vt:lpstr>Machine Learning Introduction</vt:lpstr>
      <vt:lpstr>Acknowledgement</vt:lpstr>
      <vt:lpstr>Machine learning and statistics</vt:lpstr>
      <vt:lpstr>Traditional approach VS machine learning</vt:lpstr>
      <vt:lpstr>A simple problem</vt:lpstr>
      <vt:lpstr>Traditional approach</vt:lpstr>
      <vt:lpstr>Machine learning approach</vt:lpstr>
      <vt:lpstr>Handwriting recognition</vt:lpstr>
      <vt:lpstr>Collection the data: be smart</vt:lpstr>
      <vt:lpstr>Data mining: gaining insights</vt:lpstr>
      <vt:lpstr>Races stereotypes obtained from google search: why are [people] [adj.]?</vt:lpstr>
      <vt:lpstr>PowerPoint Presentation</vt:lpstr>
      <vt:lpstr>Classification</vt:lpstr>
      <vt:lpstr>Typical supervised learning input format</vt:lpstr>
      <vt:lpstr>Standard supervised machine-learning workflow</vt:lpstr>
      <vt:lpstr>Result evaluation: binary classification</vt:lpstr>
      <vt:lpstr>Trade-off between precision and recall</vt:lpstr>
      <vt:lpstr>Multi-class classification</vt:lpstr>
      <vt:lpstr>Regression errors</vt:lpstr>
      <vt:lpstr>Model bias and variance</vt:lpstr>
      <vt:lpstr>Python interface for supervised learning</vt:lpstr>
      <vt:lpstr>Supervised models</vt:lpstr>
      <vt:lpstr>Before discussing different models….</vt:lpstr>
      <vt:lpstr>Linear regression</vt:lpstr>
      <vt:lpstr>Logistic Regression</vt:lpstr>
      <vt:lpstr>Logistic regression cost function</vt:lpstr>
      <vt:lpstr>Support Vector Machine (SVM)</vt:lpstr>
      <vt:lpstr>Soft margin classification</vt:lpstr>
      <vt:lpstr>Soft margin tuning </vt:lpstr>
      <vt:lpstr>Nonlinear SVM Classification</vt:lpstr>
      <vt:lpstr>SVM Regression</vt:lpstr>
      <vt:lpstr>Decision trees</vt:lpstr>
      <vt:lpstr>Decision tree regulations</vt:lpstr>
      <vt:lpstr>Decision tree regression</vt:lpstr>
      <vt:lpstr>Decision tree regression regulations</vt:lpstr>
      <vt:lpstr>Decision tree sensitivity to data rotation</vt:lpstr>
      <vt:lpstr>Random forest</vt:lpstr>
      <vt:lpstr>Random forest decision boundary</vt:lpstr>
      <vt:lpstr>Feature importance of Random Forest</vt:lpstr>
      <vt:lpstr>AdaBoost</vt:lpstr>
      <vt:lpstr>Gradient Boosting</vt:lpstr>
      <vt:lpstr>Stack</vt:lpstr>
      <vt:lpstr>Stack</vt:lpstr>
      <vt:lpstr>Multiplayer stacking ensemble</vt:lpstr>
      <vt:lpstr>Neural Network</vt:lpstr>
      <vt:lpstr>Neuron</vt:lpstr>
      <vt:lpstr>Activation function</vt:lpstr>
      <vt:lpstr>Multi-layer Neural Network</vt:lpstr>
      <vt:lpstr>NN regression</vt:lpstr>
      <vt:lpstr>NN multi-class classification</vt:lpstr>
      <vt:lpstr>Dog or Bear</vt:lpstr>
      <vt:lpstr>Dog or Candy</vt:lpstr>
      <vt:lpstr>Deep learning and auto feature extraction</vt:lpstr>
      <vt:lpstr>PowerPoint Presentation</vt:lpstr>
      <vt:lpstr>Python example of MLP</vt:lpstr>
      <vt:lpstr>Python example of MLP</vt:lpstr>
      <vt:lpstr>Unsupervised learning</vt:lpstr>
      <vt:lpstr>Dimensional reduction</vt:lpstr>
      <vt:lpstr>PowerPoint Presentation</vt:lpstr>
      <vt:lpstr>Select number of Eigenvectors</vt:lpstr>
      <vt:lpstr>Autoencoder</vt:lpstr>
      <vt:lpstr>Autoencoder</vt:lpstr>
      <vt:lpstr>Autoencoder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Introduction</dc:title>
  <dc:creator>金 戈</dc:creator>
  <cp:revision>1</cp:revision>
  <dcterms:created xsi:type="dcterms:W3CDTF">2020-02-02T00:54:46Z</dcterms:created>
  <dcterms:modified xsi:type="dcterms:W3CDTF">2020-03-11T20:33:19Z</dcterms:modified>
</cp:coreProperties>
</file>